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22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26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317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51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220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904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98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3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77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84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38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608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3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87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361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52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C7603-7715-43F2-BC16-DA836C03F14A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98BC3-98E9-415A-8B79-AED885E4C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6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花火のイラスト・背景なし">
            <a:extLst>
              <a:ext uri="{FF2B5EF4-FFF2-40B4-BE49-F238E27FC236}">
                <a16:creationId xmlns:a16="http://schemas.microsoft.com/office/drawing/2014/main" id="{69FF675C-8E6B-449E-E85E-F81AA42A7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110" y="78462"/>
            <a:ext cx="2610189" cy="261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花火のイラスト・背景なし">
            <a:extLst>
              <a:ext uri="{FF2B5EF4-FFF2-40B4-BE49-F238E27FC236}">
                <a16:creationId xmlns:a16="http://schemas.microsoft.com/office/drawing/2014/main" id="{EB42DE82-A041-21C9-CF75-FE6B9CB017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 t="42077" r="-3285" b="2185"/>
          <a:stretch/>
        </p:blipFill>
        <p:spPr bwMode="auto">
          <a:xfrm>
            <a:off x="137301" y="257175"/>
            <a:ext cx="3068336" cy="171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EDA3271-86FF-06B5-7E80-192DCAF1C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1861785"/>
            <a:ext cx="11582399" cy="2387600"/>
          </a:xfrm>
        </p:spPr>
        <p:txBody>
          <a:bodyPr>
            <a:noAutofit/>
          </a:bodyPr>
          <a:lstStyle/>
          <a:p>
            <a:r>
              <a:rPr kumimoji="1" lang="ja-JP" altLang="en-US" sz="8000" dirty="0"/>
              <a:t>第</a:t>
            </a:r>
            <a:r>
              <a:rPr kumimoji="1" lang="en-US" altLang="ja-JP" sz="8000" dirty="0"/>
              <a:t>48</a:t>
            </a:r>
            <a:r>
              <a:rPr kumimoji="1" lang="ja-JP" altLang="en-US" sz="8000" dirty="0"/>
              <a:t>回綾瀬市花火大会</a:t>
            </a:r>
            <a:br>
              <a:rPr kumimoji="1" lang="en-US" altLang="ja-JP" sz="8000" dirty="0"/>
            </a:br>
            <a:r>
              <a:rPr kumimoji="1" lang="ja-JP" altLang="en-US" sz="8000" dirty="0"/>
              <a:t>ポスターデザイン案　</a:t>
            </a:r>
            <a:br>
              <a:rPr kumimoji="1" lang="en-US" altLang="ja-JP" sz="8000" dirty="0"/>
            </a:br>
            <a:r>
              <a:rPr kumimoji="1" lang="ja-JP" altLang="en-US" sz="8000" dirty="0"/>
              <a:t>大募集</a:t>
            </a:r>
            <a:r>
              <a:rPr lang="en-US" altLang="ja-JP" sz="8000" dirty="0"/>
              <a:t>!!</a:t>
            </a:r>
            <a:endParaRPr kumimoji="1" lang="ja-JP" altLang="en-US" sz="8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CF90AF-A929-4C0E-741B-90E9FD5B3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869" y="5609432"/>
            <a:ext cx="9001462" cy="760412"/>
          </a:xfrm>
        </p:spPr>
        <p:txBody>
          <a:bodyPr>
            <a:normAutofit/>
          </a:bodyPr>
          <a:lstStyle/>
          <a:p>
            <a:r>
              <a:rPr kumimoji="1" lang="ja-JP" altLang="en-US" sz="4000" dirty="0"/>
              <a:t>詳細はこちらをクリック！</a:t>
            </a:r>
          </a:p>
        </p:txBody>
      </p:sp>
      <p:pic>
        <p:nvPicPr>
          <p:cNvPr id="1028" name="Picture 4" descr="花火のイラスト・背景なし">
            <a:extLst>
              <a:ext uri="{FF2B5EF4-FFF2-40B4-BE49-F238E27FC236}">
                <a16:creationId xmlns:a16="http://schemas.microsoft.com/office/drawing/2014/main" id="{EDA9A14D-DB24-F25C-163C-5CB661475F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" t="849" r="-1304" b="27704"/>
          <a:stretch/>
        </p:blipFill>
        <p:spPr bwMode="auto">
          <a:xfrm>
            <a:off x="8538690" y="4055240"/>
            <a:ext cx="3653310" cy="261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打ち上げ花火の玉のイラスト">
            <a:extLst>
              <a:ext uri="{FF2B5EF4-FFF2-40B4-BE49-F238E27FC236}">
                <a16:creationId xmlns:a16="http://schemas.microsoft.com/office/drawing/2014/main" id="{8A054985-8967-C634-DCC9-E812B1D99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01" y="4217048"/>
            <a:ext cx="241935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E172CC-9ECF-B4DA-6B48-F7FF766F94B4}"/>
              </a:ext>
            </a:extLst>
          </p:cNvPr>
          <p:cNvSpPr txBox="1"/>
          <p:nvPr/>
        </p:nvSpPr>
        <p:spPr>
          <a:xfrm>
            <a:off x="3884249" y="4573437"/>
            <a:ext cx="35554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400" u="sng" dirty="0">
                <a:solidFill>
                  <a:srgbClr val="FF0000"/>
                </a:solidFill>
              </a:rPr>
              <a:t>6/30(</a:t>
            </a:r>
            <a:r>
              <a:rPr lang="ja-JP" altLang="en-US" sz="4400" u="sng" dirty="0">
                <a:solidFill>
                  <a:srgbClr val="FF0000"/>
                </a:solidFill>
              </a:rPr>
              <a:t>月</a:t>
            </a:r>
            <a:r>
              <a:rPr lang="en-US" altLang="ja-JP" sz="4400" u="sng" dirty="0">
                <a:solidFill>
                  <a:srgbClr val="FF0000"/>
                </a:solidFill>
              </a:rPr>
              <a:t>)</a:t>
            </a:r>
            <a:r>
              <a:rPr lang="ja-JP" altLang="en-US" sz="4400" u="sng" dirty="0">
                <a:solidFill>
                  <a:srgbClr val="FF0000"/>
                </a:solidFill>
              </a:rPr>
              <a:t>締切</a:t>
            </a:r>
          </a:p>
        </p:txBody>
      </p:sp>
    </p:spTree>
    <p:extLst>
      <p:ext uri="{BB962C8B-B14F-4D97-AF65-F5344CB8AC3E}">
        <p14:creationId xmlns:p14="http://schemas.microsoft.com/office/powerpoint/2010/main" val="2124107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TM04033921[[fn=ダマスク]]</Template>
  <TotalTime>14</TotalTime>
  <Words>22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Rockwell</vt:lpstr>
      <vt:lpstr>Damask</vt:lpstr>
      <vt:lpstr>第48回綾瀬市花火大会 ポスターデザイン案　 大募集!!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HIRANO YUSUKE</dc:creator>
  <cp:lastModifiedBy>HIRANO YUSUKE</cp:lastModifiedBy>
  <cp:revision>3</cp:revision>
  <dcterms:created xsi:type="dcterms:W3CDTF">2025-06-03T22:22:13Z</dcterms:created>
  <dcterms:modified xsi:type="dcterms:W3CDTF">2025-06-03T23:37:07Z</dcterms:modified>
</cp:coreProperties>
</file>