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823" r:id="rId2"/>
  </p:sldMasterIdLst>
  <p:notesMasterIdLst>
    <p:notesMasterId r:id="rId6"/>
  </p:notesMasterIdLst>
  <p:handoutMasterIdLst>
    <p:handoutMasterId r:id="rId7"/>
  </p:handoutMasterIdLst>
  <p:sldIdLst>
    <p:sldId id="303" r:id="rId3"/>
    <p:sldId id="304" r:id="rId4"/>
    <p:sldId id="306" r:id="rId5"/>
  </p:sldIdLst>
  <p:sldSz cx="6119813" cy="78120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USUKE HIRANO" initials="YH" lastIdx="2" clrIdx="0">
    <p:extLst>
      <p:ext uri="{19B8F6BF-5375-455C-9EA6-DF929625EA0E}">
        <p15:presenceInfo xmlns:p15="http://schemas.microsoft.com/office/powerpoint/2012/main" userId="a5dab009242d1f9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C090F1-3D3D-4100-BB86-6B31288030ED}" v="54" dt="2023-11-01T22:50:43.3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0397" autoAdjust="0"/>
    <p:restoredTop sz="94667" autoAdjust="0"/>
  </p:normalViewPr>
  <p:slideViewPr>
    <p:cSldViewPr snapToGrid="0">
      <p:cViewPr varScale="1">
        <p:scale>
          <a:sx n="84" d="100"/>
          <a:sy n="84" d="100"/>
        </p:scale>
        <p:origin x="2172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直樹 小林" userId="f4cbb4920eb33fca" providerId="LiveId" clId="{1CC090F1-3D3D-4100-BB86-6B31288030ED}"/>
    <pc:docChg chg="undo redo custSel addSld delSld modSld sldOrd addMainMaster delMainMaster modMainMaster modNotesMaster">
      <pc:chgData name="直樹 小林" userId="f4cbb4920eb33fca" providerId="LiveId" clId="{1CC090F1-3D3D-4100-BB86-6B31288030ED}" dt="2023-11-01T22:53:47.991" v="1707" actId="20577"/>
      <pc:docMkLst>
        <pc:docMk/>
      </pc:docMkLst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4230416747" sldId="263"/>
        </pc:sldMkLst>
        <pc:spChg chg="mod">
          <ac:chgData name="直樹 小林" userId="f4cbb4920eb33fca" providerId="LiveId" clId="{1CC090F1-3D3D-4100-BB86-6B31288030ED}" dt="2023-10-19T15:06:44.980" v="229" actId="27636"/>
          <ac:spMkLst>
            <pc:docMk/>
            <pc:sldMk cId="4230416747" sldId="263"/>
            <ac:spMk id="60" creationId="{50641D79-B1D1-E084-C9C0-0101B48DDA54}"/>
          </ac:spMkLst>
        </pc:spChg>
        <pc:spChg chg="mod">
          <ac:chgData name="直樹 小林" userId="f4cbb4920eb33fca" providerId="LiveId" clId="{1CC090F1-3D3D-4100-BB86-6B31288030ED}" dt="2023-10-19T15:06:44.987" v="230" actId="27636"/>
          <ac:spMkLst>
            <pc:docMk/>
            <pc:sldMk cId="4230416747" sldId="263"/>
            <ac:spMk id="61" creationId="{695DAA1D-E07F-76B5-D868-226E71F5012E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4230416747" sldId="263"/>
            <ac:spMk id="62" creationId="{EBCA9ECC-D73C-1191-A1D2-2C48778ED6F1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4230416747" sldId="263"/>
            <ac:spMk id="63" creationId="{27D26E23-E0E3-CA83-269F-C3116F511B69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4230416747" sldId="263"/>
            <ac:picMk id="3" creationId="{2B4942B1-9976-C289-C233-AFEC9181EE89}"/>
          </ac:picMkLst>
        </pc:pic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4230416747" sldId="263"/>
            <ac:picMk id="5" creationId="{22CA8D0D-261A-7C1E-AC50-92AD3932E6C4}"/>
          </ac:picMkLst>
        </pc:pic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1061325245" sldId="275"/>
        </pc:sldMkLst>
        <pc:spChg chg="mod">
          <ac:chgData name="直樹 小林" userId="f4cbb4920eb33fca" providerId="LiveId" clId="{1CC090F1-3D3D-4100-BB86-6B31288030ED}" dt="2023-10-19T14:53:58.753" v="82"/>
          <ac:spMkLst>
            <pc:docMk/>
            <pc:sldMk cId="1061325245" sldId="275"/>
            <ac:spMk id="4" creationId="{AF135431-28F4-9EFF-77FA-A499FF169D31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1061325245" sldId="275"/>
            <ac:spMk id="5" creationId="{90548A55-2507-FEB3-A6DE-6D132B0C2F6E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1061325245" sldId="275"/>
            <ac:spMk id="60" creationId="{50641D79-B1D1-E084-C9C0-0101B48DDA54}"/>
          </ac:spMkLst>
        </pc:spChg>
        <pc:spChg chg="mod">
          <ac:chgData name="直樹 小林" userId="f4cbb4920eb33fca" providerId="LiveId" clId="{1CC090F1-3D3D-4100-BB86-6B31288030ED}" dt="2023-10-19T15:06:44.958" v="227" actId="27636"/>
          <ac:spMkLst>
            <pc:docMk/>
            <pc:sldMk cId="1061325245" sldId="275"/>
            <ac:spMk id="61" creationId="{695DAA1D-E07F-76B5-D868-226E71F5012E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1061325245" sldId="275"/>
            <ac:spMk id="62" creationId="{EBCA9ECC-D73C-1191-A1D2-2C48778ED6F1}"/>
          </ac:spMkLst>
        </pc:spChg>
        <pc:spChg chg="mod">
          <ac:chgData name="直樹 小林" userId="f4cbb4920eb33fca" providerId="LiveId" clId="{1CC090F1-3D3D-4100-BB86-6B31288030ED}" dt="2023-10-19T14:54:09.718" v="87" actId="27636"/>
          <ac:spMkLst>
            <pc:docMk/>
            <pc:sldMk cId="1061325245" sldId="275"/>
            <ac:spMk id="63" creationId="{27D26E23-E0E3-CA83-269F-C3116F511B69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1061325245" sldId="275"/>
            <ac:picMk id="6" creationId="{A23E1301-C788-D2DF-0BD0-8CAD2908CF92}"/>
          </ac:picMkLst>
        </pc:pic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1061325245" sldId="275"/>
            <ac:picMk id="7" creationId="{4B69389A-7374-EB2A-2B43-CE912C081521}"/>
          </ac:picMkLst>
        </pc:pic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1061325245" sldId="275"/>
            <ac:picMk id="8" creationId="{17FA0F04-DEBF-1659-9B66-8A619B59505F}"/>
          </ac:picMkLst>
        </pc:pic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863394399" sldId="276"/>
        </pc:sldMkLst>
        <pc:spChg chg="mod">
          <ac:chgData name="直樹 小林" userId="f4cbb4920eb33fca" providerId="LiveId" clId="{1CC090F1-3D3D-4100-BB86-6B31288030ED}" dt="2023-10-19T14:53:58.753" v="82"/>
          <ac:spMkLst>
            <pc:docMk/>
            <pc:sldMk cId="863394399" sldId="276"/>
            <ac:spMk id="60" creationId="{50641D79-B1D1-E084-C9C0-0101B48DDA54}"/>
          </ac:spMkLst>
        </pc:spChg>
        <pc:spChg chg="mod">
          <ac:chgData name="直樹 小林" userId="f4cbb4920eb33fca" providerId="LiveId" clId="{1CC090F1-3D3D-4100-BB86-6B31288030ED}" dt="2023-10-19T14:54:09.784" v="106" actId="27636"/>
          <ac:spMkLst>
            <pc:docMk/>
            <pc:sldMk cId="863394399" sldId="276"/>
            <ac:spMk id="61" creationId="{695DAA1D-E07F-76B5-D868-226E71F5012E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863394399" sldId="276"/>
            <ac:spMk id="62" creationId="{EBCA9ECC-D73C-1191-A1D2-2C48778ED6F1}"/>
          </ac:spMkLst>
        </pc:spChg>
        <pc:spChg chg="mod">
          <ac:chgData name="直樹 小林" userId="f4cbb4920eb33fca" providerId="LiveId" clId="{1CC090F1-3D3D-4100-BB86-6B31288030ED}" dt="2023-10-19T14:54:09.782" v="105" actId="27636"/>
          <ac:spMkLst>
            <pc:docMk/>
            <pc:sldMk cId="863394399" sldId="276"/>
            <ac:spMk id="63" creationId="{27D26E23-E0E3-CA83-269F-C3116F511B69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863394399" sldId="276"/>
            <ac:picMk id="2" creationId="{A82F3B35-AFFB-2E97-8ED8-0FDEE1EB4743}"/>
          </ac:picMkLst>
        </pc:pic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863394399" sldId="276"/>
            <ac:picMk id="3" creationId="{AA830E90-DCEC-CD34-BE07-D26DF0212D74}"/>
          </ac:picMkLst>
        </pc:pic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2217142722" sldId="277"/>
        </pc:sldMkLst>
        <pc:spChg chg="mod">
          <ac:chgData name="直樹 小林" userId="f4cbb4920eb33fca" providerId="LiveId" clId="{1CC090F1-3D3D-4100-BB86-6B31288030ED}" dt="2023-10-19T14:53:58.753" v="82"/>
          <ac:spMkLst>
            <pc:docMk/>
            <pc:sldMk cId="2217142722" sldId="277"/>
            <ac:spMk id="7" creationId="{47AF8B31-BF8A-E52A-83D9-3682A5D28FE3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217142722" sldId="277"/>
            <ac:spMk id="8" creationId="{943E46E9-6633-B903-A911-129BCAD5AE52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217142722" sldId="277"/>
            <ac:spMk id="9" creationId="{74CCC6B9-FD24-6B78-B536-FBEBFE6BFB1B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217142722" sldId="277"/>
            <ac:spMk id="60" creationId="{50641D79-B1D1-E084-C9C0-0101B48DDA54}"/>
          </ac:spMkLst>
        </pc:spChg>
        <pc:spChg chg="mod">
          <ac:chgData name="直樹 小林" userId="f4cbb4920eb33fca" providerId="LiveId" clId="{1CC090F1-3D3D-4100-BB86-6B31288030ED}" dt="2023-10-19T15:06:45.046" v="238" actId="27636"/>
          <ac:spMkLst>
            <pc:docMk/>
            <pc:sldMk cId="2217142722" sldId="277"/>
            <ac:spMk id="61" creationId="{695DAA1D-E07F-76B5-D868-226E71F5012E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217142722" sldId="277"/>
            <ac:spMk id="62" creationId="{EBCA9ECC-D73C-1191-A1D2-2C48778ED6F1}"/>
          </ac:spMkLst>
        </pc:spChg>
        <pc:spChg chg="mod">
          <ac:chgData name="直樹 小林" userId="f4cbb4920eb33fca" providerId="LiveId" clId="{1CC090F1-3D3D-4100-BB86-6B31288030ED}" dt="2023-10-19T14:54:09.778" v="103" actId="27636"/>
          <ac:spMkLst>
            <pc:docMk/>
            <pc:sldMk cId="2217142722" sldId="277"/>
            <ac:spMk id="63" creationId="{27D26E23-E0E3-CA83-269F-C3116F511B69}"/>
          </ac:spMkLst>
        </pc:spChg>
        <pc:grpChg chg="mod">
          <ac:chgData name="直樹 小林" userId="f4cbb4920eb33fca" providerId="LiveId" clId="{1CC090F1-3D3D-4100-BB86-6B31288030ED}" dt="2023-10-19T14:53:58.753" v="82"/>
          <ac:grpSpMkLst>
            <pc:docMk/>
            <pc:sldMk cId="2217142722" sldId="277"/>
            <ac:grpSpMk id="6" creationId="{2FE80514-B1D4-3F38-389B-6E477C20BEEB}"/>
          </ac:grpSpMkLst>
        </pc:grpChg>
        <pc:picChg chg="mod">
          <ac:chgData name="直樹 小林" userId="f4cbb4920eb33fca" providerId="LiveId" clId="{1CC090F1-3D3D-4100-BB86-6B31288030ED}" dt="2023-11-01T22:37:25.038" v="1438" actId="1076"/>
          <ac:picMkLst>
            <pc:docMk/>
            <pc:sldMk cId="2217142722" sldId="277"/>
            <ac:picMk id="2" creationId="{14BE82D1-E983-1D07-C67C-7D3A09B6D526}"/>
          </ac:picMkLst>
        </pc:picChg>
        <pc:cxnChg chg="mod">
          <ac:chgData name="直樹 小林" userId="f4cbb4920eb33fca" providerId="LiveId" clId="{1CC090F1-3D3D-4100-BB86-6B31288030ED}" dt="2023-10-19T14:53:58.753" v="82"/>
          <ac:cxnSpMkLst>
            <pc:docMk/>
            <pc:sldMk cId="2217142722" sldId="277"/>
            <ac:cxnSpMk id="10" creationId="{FABA450B-9F45-A3A5-E03E-4616F7B2E7F8}"/>
          </ac:cxnSpMkLst>
        </pc:cxn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2682253498" sldId="278"/>
        </pc:sldMkLst>
        <pc:spChg chg="mod">
          <ac:chgData name="直樹 小林" userId="f4cbb4920eb33fca" providerId="LiveId" clId="{1CC090F1-3D3D-4100-BB86-6B31288030ED}" dt="2023-10-19T14:53:58.753" v="82"/>
          <ac:spMkLst>
            <pc:docMk/>
            <pc:sldMk cId="2682253498" sldId="278"/>
            <ac:spMk id="3" creationId="{1CFAE63A-626A-70D2-818E-0BC8D061BE8C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682253498" sldId="278"/>
            <ac:spMk id="5" creationId="{81EE5DF2-8CDC-B753-C70C-71ADB7E5AF85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682253498" sldId="278"/>
            <ac:spMk id="60" creationId="{50641D79-B1D1-E084-C9C0-0101B48DDA54}"/>
          </ac:spMkLst>
        </pc:spChg>
        <pc:spChg chg="mod">
          <ac:chgData name="直樹 小林" userId="f4cbb4920eb33fca" providerId="LiveId" clId="{1CC090F1-3D3D-4100-BB86-6B31288030ED}" dt="2023-10-19T15:06:45.051" v="239" actId="27636"/>
          <ac:spMkLst>
            <pc:docMk/>
            <pc:sldMk cId="2682253498" sldId="278"/>
            <ac:spMk id="61" creationId="{695DAA1D-E07F-76B5-D868-226E71F5012E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682253498" sldId="278"/>
            <ac:spMk id="62" creationId="{EBCA9ECC-D73C-1191-A1D2-2C48778ED6F1}"/>
          </ac:spMkLst>
        </pc:spChg>
        <pc:spChg chg="mod">
          <ac:chgData name="直樹 小林" userId="f4cbb4920eb33fca" providerId="LiveId" clId="{1CC090F1-3D3D-4100-BB86-6B31288030ED}" dt="2023-10-19T14:54:09.790" v="108" actId="27636"/>
          <ac:spMkLst>
            <pc:docMk/>
            <pc:sldMk cId="2682253498" sldId="278"/>
            <ac:spMk id="63" creationId="{27D26E23-E0E3-CA83-269F-C3116F511B69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2682253498" sldId="278"/>
            <ac:picMk id="2" creationId="{2020C9FA-1684-FE34-DB99-D072984FF379}"/>
          </ac:picMkLst>
        </pc:pic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2682253498" sldId="278"/>
            <ac:picMk id="4" creationId="{6EAD1B5E-EB0E-43F8-CDB4-3ED4ADAFDC9D}"/>
          </ac:picMkLst>
        </pc:picChg>
      </pc:sldChg>
      <pc:sldChg chg="modSp del mod">
        <pc:chgData name="直樹 小林" userId="f4cbb4920eb33fca" providerId="LiveId" clId="{1CC090F1-3D3D-4100-BB86-6B31288030ED}" dt="2023-10-22T19:31:41.732" v="732" actId="2696"/>
        <pc:sldMkLst>
          <pc:docMk/>
          <pc:sldMk cId="1764419584" sldId="280"/>
        </pc:sldMkLst>
        <pc:spChg chg="mod">
          <ac:chgData name="直樹 小林" userId="f4cbb4920eb33fca" providerId="LiveId" clId="{1CC090F1-3D3D-4100-BB86-6B31288030ED}" dt="2023-10-19T15:06:44.939" v="224" actId="27636"/>
          <ac:spMkLst>
            <pc:docMk/>
            <pc:sldMk cId="1764419584" sldId="280"/>
            <ac:spMk id="2" creationId="{1212E71B-8B43-A177-9480-A6242C542375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1764419584" sldId="280"/>
            <ac:spMk id="3" creationId="{E5369EBB-6098-6116-B2F9-09785315909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1764419584" sldId="280"/>
            <ac:spMk id="4" creationId="{808DFA6D-8B10-5A98-6513-1E077E2D10FB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1764419584" sldId="280"/>
            <ac:spMk id="5" creationId="{80D60940-7CA5-46D9-FE61-131B70D65863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1764419584" sldId="280"/>
            <ac:spMk id="6" creationId="{8A1CDB3F-8FEA-2535-82D6-003441DC9ABF}"/>
          </ac:spMkLst>
        </pc:spChg>
      </pc:sldChg>
      <pc:sldChg chg="modSp del">
        <pc:chgData name="直樹 小林" userId="f4cbb4920eb33fca" providerId="LiveId" clId="{1CC090F1-3D3D-4100-BB86-6B31288030ED}" dt="2023-11-01T22:34:43.060" v="1425" actId="2696"/>
        <pc:sldMkLst>
          <pc:docMk/>
          <pc:sldMk cId="2578202641" sldId="282"/>
        </pc:sldMkLst>
        <pc:spChg chg="mod">
          <ac:chgData name="直樹 小林" userId="f4cbb4920eb33fca" providerId="LiveId" clId="{1CC090F1-3D3D-4100-BB86-6B31288030ED}" dt="2023-10-19T14:53:58.753" v="82"/>
          <ac:spMkLst>
            <pc:docMk/>
            <pc:sldMk cId="2578202641" sldId="282"/>
            <ac:spMk id="2" creationId="{89109E71-E592-6481-01D3-F983F71FD709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578202641" sldId="282"/>
            <ac:spMk id="3" creationId="{2E1D0896-BD61-CEB1-E8A0-AA1B19E50958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578202641" sldId="282"/>
            <ac:spMk id="4" creationId="{28175C1B-D717-00BB-7B1D-4A945A26BA8D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578202641" sldId="282"/>
            <ac:spMk id="5" creationId="{020709C9-CFF9-D470-429D-AEC18F0893D5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578202641" sldId="282"/>
            <ac:spMk id="6" creationId="{ACDCC27E-B269-A132-266D-CBD7F6ED6F04}"/>
          </ac:spMkLst>
        </pc:spChg>
        <pc:grpChg chg="mod">
          <ac:chgData name="直樹 小林" userId="f4cbb4920eb33fca" providerId="LiveId" clId="{1CC090F1-3D3D-4100-BB86-6B31288030ED}" dt="2023-10-19T14:53:58.753" v="82"/>
          <ac:grpSpMkLst>
            <pc:docMk/>
            <pc:sldMk cId="2578202641" sldId="282"/>
            <ac:grpSpMk id="7" creationId="{E4C8FFA2-16D7-3ADF-2E75-34757F7506A7}"/>
          </ac:grpSpMkLst>
        </pc:grp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1233771384" sldId="283"/>
        </pc:sldMkLst>
        <pc:spChg chg="mod">
          <ac:chgData name="直樹 小林" userId="f4cbb4920eb33fca" providerId="LiveId" clId="{1CC090F1-3D3D-4100-BB86-6B31288030ED}" dt="2023-10-19T14:53:58.753" v="82"/>
          <ac:spMkLst>
            <pc:docMk/>
            <pc:sldMk cId="1233771384" sldId="283"/>
            <ac:spMk id="3" creationId="{BF4A53D7-93AA-B372-38E4-3DB78992643E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1233771384" sldId="283"/>
            <ac:spMk id="5" creationId="{AC78966B-35EB-EB17-EE0A-3FFABCE6C3CC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1233771384" sldId="283"/>
            <ac:spMk id="60" creationId="{50641D79-B1D1-E084-C9C0-0101B48DDA54}"/>
          </ac:spMkLst>
        </pc:spChg>
        <pc:spChg chg="mod">
          <ac:chgData name="直樹 小林" userId="f4cbb4920eb33fca" providerId="LiveId" clId="{1CC090F1-3D3D-4100-BB86-6B31288030ED}" dt="2023-10-19T15:06:45.032" v="235" actId="27636"/>
          <ac:spMkLst>
            <pc:docMk/>
            <pc:sldMk cId="1233771384" sldId="283"/>
            <ac:spMk id="61" creationId="{695DAA1D-E07F-76B5-D868-226E71F5012E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1233771384" sldId="283"/>
            <ac:spMk id="62" creationId="{EBCA9ECC-D73C-1191-A1D2-2C48778ED6F1}"/>
          </ac:spMkLst>
        </pc:spChg>
        <pc:spChg chg="mod">
          <ac:chgData name="直樹 小林" userId="f4cbb4920eb33fca" providerId="LiveId" clId="{1CC090F1-3D3D-4100-BB86-6B31288030ED}" dt="2023-10-19T14:54:09.763" v="98" actId="27636"/>
          <ac:spMkLst>
            <pc:docMk/>
            <pc:sldMk cId="1233771384" sldId="283"/>
            <ac:spMk id="63" creationId="{27D26E23-E0E3-CA83-269F-C3116F511B69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1233771384" sldId="283"/>
            <ac:picMk id="2" creationId="{1D686EEC-85B9-76E2-2334-FDE7E25576B4}"/>
          </ac:picMkLst>
        </pc:pic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1233771384" sldId="283"/>
            <ac:picMk id="4" creationId="{A0D7D13E-D5B2-F000-F261-0E574F13664D}"/>
          </ac:picMkLst>
        </pc:pic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2156242828" sldId="284"/>
        </pc:sldMkLst>
        <pc:spChg chg="mod">
          <ac:chgData name="直樹 小林" userId="f4cbb4920eb33fca" providerId="LiveId" clId="{1CC090F1-3D3D-4100-BB86-6B31288030ED}" dt="2023-10-19T15:06:45.042" v="237" actId="27636"/>
          <ac:spMkLst>
            <pc:docMk/>
            <pc:sldMk cId="2156242828" sldId="284"/>
            <ac:spMk id="2" creationId="{1212E71B-8B43-A177-9480-A6242C542375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156242828" sldId="284"/>
            <ac:spMk id="3" creationId="{E5369EBB-6098-6116-B2F9-09785315909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156242828" sldId="284"/>
            <ac:spMk id="5" creationId="{80D60940-7CA5-46D9-FE61-131B70D65863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156242828" sldId="284"/>
            <ac:spMk id="6" creationId="{8A1CDB3F-8FEA-2535-82D6-003441DC9AB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156242828" sldId="284"/>
            <ac:spMk id="9" creationId="{927B30EE-198E-D84E-0482-798876229834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2156242828" sldId="284"/>
            <ac:picMk id="7" creationId="{80121142-CEB0-E101-885A-A74F70331A04}"/>
          </ac:picMkLst>
        </pc:pic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2749890882" sldId="285"/>
        </pc:sldMkLst>
        <pc:spChg chg="mod">
          <ac:chgData name="直樹 小林" userId="f4cbb4920eb33fca" providerId="LiveId" clId="{1CC090F1-3D3D-4100-BB86-6B31288030ED}" dt="2023-10-19T15:06:44.968" v="228" actId="27636"/>
          <ac:spMkLst>
            <pc:docMk/>
            <pc:sldMk cId="2749890882" sldId="285"/>
            <ac:spMk id="2" creationId="{1212E71B-8B43-A177-9480-A6242C542375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749890882" sldId="285"/>
            <ac:spMk id="3" creationId="{E5369EBB-6098-6116-B2F9-09785315909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749890882" sldId="285"/>
            <ac:spMk id="5" creationId="{80D60940-7CA5-46D9-FE61-131B70D65863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749890882" sldId="285"/>
            <ac:spMk id="6" creationId="{8A1CDB3F-8FEA-2535-82D6-003441DC9AB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749890882" sldId="285"/>
            <ac:spMk id="7" creationId="{552FC211-1BB9-592B-FA6E-ACC4610FB262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2749890882" sldId="285"/>
            <ac:picMk id="9" creationId="{5CB956C4-EC98-8D25-6F04-CFF331DFE8BF}"/>
          </ac:picMkLst>
        </pc:picChg>
      </pc:sldChg>
      <pc:sldChg chg="modSp del mod ord">
        <pc:chgData name="直樹 小林" userId="f4cbb4920eb33fca" providerId="LiveId" clId="{1CC090F1-3D3D-4100-BB86-6B31288030ED}" dt="2023-11-01T22:34:46.177" v="1426" actId="2696"/>
        <pc:sldMkLst>
          <pc:docMk/>
          <pc:sldMk cId="1735032682" sldId="286"/>
        </pc:sldMkLst>
        <pc:spChg chg="mod">
          <ac:chgData name="直樹 小林" userId="f4cbb4920eb33fca" providerId="LiveId" clId="{1CC090F1-3D3D-4100-BB86-6B31288030ED}" dt="2023-10-19T14:53:58.753" v="82"/>
          <ac:spMkLst>
            <pc:docMk/>
            <pc:sldMk cId="1735032682" sldId="286"/>
            <ac:spMk id="2" creationId="{22BF1EF3-08DB-E027-298E-DF09B33521AD}"/>
          </ac:spMkLst>
        </pc:spChg>
        <pc:spChg chg="mod">
          <ac:chgData name="直樹 小林" userId="f4cbb4920eb33fca" providerId="LiveId" clId="{1CC090F1-3D3D-4100-BB86-6B31288030ED}" dt="2023-10-22T19:51:42.338" v="1424" actId="20577"/>
          <ac:spMkLst>
            <pc:docMk/>
            <pc:sldMk cId="1735032682" sldId="286"/>
            <ac:spMk id="3" creationId="{4B3BCD19-EBFB-9E53-D27F-93AAE36D3458}"/>
          </ac:spMkLst>
        </pc:sp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2462737369" sldId="287"/>
        </pc:sldMkLst>
        <pc:spChg chg="mod">
          <ac:chgData name="直樹 小林" userId="f4cbb4920eb33fca" providerId="LiveId" clId="{1CC090F1-3D3D-4100-BB86-6B31288030ED}" dt="2023-10-19T15:06:45.077" v="245" actId="27636"/>
          <ac:spMkLst>
            <pc:docMk/>
            <pc:sldMk cId="2462737369" sldId="287"/>
            <ac:spMk id="2" creationId="{1212E71B-8B43-A177-9480-A6242C542375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462737369" sldId="287"/>
            <ac:spMk id="3" creationId="{E5369EBB-6098-6116-B2F9-09785315909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462737369" sldId="287"/>
            <ac:spMk id="4" creationId="{808DFA6D-8B10-5A98-6513-1E077E2D10FB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462737369" sldId="287"/>
            <ac:spMk id="5" creationId="{80D60940-7CA5-46D9-FE61-131B70D65863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462737369" sldId="287"/>
            <ac:spMk id="6" creationId="{8A1CDB3F-8FEA-2535-82D6-003441DC9ABF}"/>
          </ac:spMkLst>
        </pc:sp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0" sldId="288"/>
        </pc:sldMkLst>
        <pc:spChg chg="mod">
          <ac:chgData name="直樹 小林" userId="f4cbb4920eb33fca" providerId="LiveId" clId="{1CC090F1-3D3D-4100-BB86-6B31288030ED}" dt="2023-10-19T15:06:45.020" v="234" actId="27636"/>
          <ac:spMkLst>
            <pc:docMk/>
            <pc:sldMk cId="0" sldId="288"/>
            <ac:spMk id="2" creationId="{00000000-0000-0000-0000-000000000000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0" sldId="288"/>
            <ac:spMk id="3" creationId="{00000000-0000-0000-0000-000000000000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0" sldId="288"/>
            <ac:spMk id="5" creationId="{00000000-0000-0000-0000-000000000000}"/>
          </ac:spMkLst>
        </pc:spChg>
        <pc:spChg chg="mod">
          <ac:chgData name="直樹 小林" userId="f4cbb4920eb33fca" providerId="LiveId" clId="{1CC090F1-3D3D-4100-BB86-6B31288030ED}" dt="2023-10-19T14:54:09.759" v="97" actId="27636"/>
          <ac:spMkLst>
            <pc:docMk/>
            <pc:sldMk cId="0" sldId="288"/>
            <ac:spMk id="6" creationId="{00000000-0000-0000-0000-000000000000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0" sldId="288"/>
            <ac:picMk id="7" creationId="{00000000-0000-0000-0000-000000000000}"/>
          </ac:picMkLst>
        </pc:pic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1892661834" sldId="289"/>
        </pc:sldMkLst>
        <pc:spChg chg="mod">
          <ac:chgData name="直樹 小林" userId="f4cbb4920eb33fca" providerId="LiveId" clId="{1CC090F1-3D3D-4100-BB86-6B31288030ED}" dt="2023-10-19T15:06:45.055" v="240" actId="27636"/>
          <ac:spMkLst>
            <pc:docMk/>
            <pc:sldMk cId="1892661834" sldId="289"/>
            <ac:spMk id="2" creationId="{1212E71B-8B43-A177-9480-A6242C542375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1892661834" sldId="289"/>
            <ac:spMk id="3" creationId="{E5369EBB-6098-6116-B2F9-09785315909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1892661834" sldId="289"/>
            <ac:spMk id="5" creationId="{80D60940-7CA5-46D9-FE61-131B70D65863}"/>
          </ac:spMkLst>
        </pc:spChg>
        <pc:spChg chg="mod">
          <ac:chgData name="直樹 小林" userId="f4cbb4920eb33fca" providerId="LiveId" clId="{1CC090F1-3D3D-4100-BB86-6B31288030ED}" dt="2023-10-19T14:54:09.796" v="110" actId="27636"/>
          <ac:spMkLst>
            <pc:docMk/>
            <pc:sldMk cId="1892661834" sldId="289"/>
            <ac:spMk id="6" creationId="{8A1CDB3F-8FEA-2535-82D6-003441DC9AB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1892661834" sldId="289"/>
            <ac:spMk id="9" creationId="{E67607D3-E325-6AD8-DF14-ADE53B6116BA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1892661834" sldId="289"/>
            <ac:picMk id="8" creationId="{EEBA954C-1784-C76D-17BC-7D5F79AB4EAA}"/>
          </ac:picMkLst>
        </pc:pic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657644561" sldId="290"/>
        </pc:sldMkLst>
        <pc:spChg chg="mod">
          <ac:chgData name="直樹 小林" userId="f4cbb4920eb33fca" providerId="LiveId" clId="{1CC090F1-3D3D-4100-BB86-6B31288030ED}" dt="2023-10-19T15:06:45.060" v="241" actId="27636"/>
          <ac:spMkLst>
            <pc:docMk/>
            <pc:sldMk cId="657644561" sldId="290"/>
            <ac:spMk id="2" creationId="{1212E71B-8B43-A177-9480-A6242C542375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657644561" sldId="290"/>
            <ac:spMk id="3" creationId="{E5369EBB-6098-6116-B2F9-09785315909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657644561" sldId="290"/>
            <ac:spMk id="5" creationId="{80D60940-7CA5-46D9-FE61-131B70D65863}"/>
          </ac:spMkLst>
        </pc:spChg>
        <pc:spChg chg="mod">
          <ac:chgData name="直樹 小林" userId="f4cbb4920eb33fca" providerId="LiveId" clId="{1CC090F1-3D3D-4100-BB86-6B31288030ED}" dt="2023-10-19T14:54:09.801" v="111" actId="27636"/>
          <ac:spMkLst>
            <pc:docMk/>
            <pc:sldMk cId="657644561" sldId="290"/>
            <ac:spMk id="6" creationId="{8A1CDB3F-8FEA-2535-82D6-003441DC9ABF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657644561" sldId="290"/>
            <ac:picMk id="7" creationId="{CF3F69BB-AAB8-449E-9FE1-79C122D6F56E}"/>
          </ac:picMkLst>
        </pc:pic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657644561" sldId="290"/>
            <ac:picMk id="8" creationId="{2C3462C5-1A03-D3D6-35E8-BFEDA1FDE8A1}"/>
          </ac:picMkLst>
        </pc:pic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657644561" sldId="290"/>
            <ac:picMk id="10" creationId="{0460C5DC-2679-27A4-68EA-F6834BB9BF0C}"/>
          </ac:picMkLst>
        </pc:pic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44233129" sldId="291"/>
        </pc:sldMkLst>
        <pc:spChg chg="mod">
          <ac:chgData name="直樹 小林" userId="f4cbb4920eb33fca" providerId="LiveId" clId="{1CC090F1-3D3D-4100-BB86-6B31288030ED}" dt="2023-10-19T14:53:58.753" v="82"/>
          <ac:spMkLst>
            <pc:docMk/>
            <pc:sldMk cId="44233129" sldId="291"/>
            <ac:spMk id="5" creationId="{81EE5DF2-8CDC-B753-C70C-71ADB7E5AF85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44233129" sldId="291"/>
            <ac:spMk id="60" creationId="{50641D79-B1D1-E084-C9C0-0101B48DDA54}"/>
          </ac:spMkLst>
        </pc:spChg>
        <pc:spChg chg="mod">
          <ac:chgData name="直樹 小林" userId="f4cbb4920eb33fca" providerId="LiveId" clId="{1CC090F1-3D3D-4100-BB86-6B31288030ED}" dt="2023-10-19T15:06:45.063" v="242" actId="27636"/>
          <ac:spMkLst>
            <pc:docMk/>
            <pc:sldMk cId="44233129" sldId="291"/>
            <ac:spMk id="61" creationId="{695DAA1D-E07F-76B5-D868-226E71F5012E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44233129" sldId="291"/>
            <ac:spMk id="62" creationId="{EBCA9ECC-D73C-1191-A1D2-2C48778ED6F1}"/>
          </ac:spMkLst>
        </pc:spChg>
        <pc:spChg chg="mod">
          <ac:chgData name="直樹 小林" userId="f4cbb4920eb33fca" providerId="LiveId" clId="{1CC090F1-3D3D-4100-BB86-6B31288030ED}" dt="2023-10-19T15:06:45.065" v="243" actId="27636"/>
          <ac:spMkLst>
            <pc:docMk/>
            <pc:sldMk cId="44233129" sldId="291"/>
            <ac:spMk id="63" creationId="{27D26E23-E0E3-CA83-269F-C3116F511B69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44233129" sldId="291"/>
            <ac:picMk id="4" creationId="{D3EF116E-B9CD-B604-4F58-28F1A52A5031}"/>
          </ac:picMkLst>
        </pc:pic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2370094545" sldId="292"/>
        </pc:sldMkLst>
        <pc:spChg chg="mod">
          <ac:chgData name="直樹 小林" userId="f4cbb4920eb33fca" providerId="LiveId" clId="{1CC090F1-3D3D-4100-BB86-6B31288030ED}" dt="2023-10-19T15:06:45.073" v="244" actId="27636"/>
          <ac:spMkLst>
            <pc:docMk/>
            <pc:sldMk cId="2370094545" sldId="292"/>
            <ac:spMk id="2" creationId="{1212E71B-8B43-A177-9480-A6242C542375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370094545" sldId="292"/>
            <ac:spMk id="3" creationId="{E5369EBB-6098-6116-B2F9-09785315909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370094545" sldId="292"/>
            <ac:spMk id="4" creationId="{808DFA6D-8B10-5A98-6513-1E077E2D10FB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370094545" sldId="292"/>
            <ac:spMk id="5" creationId="{80D60940-7CA5-46D9-FE61-131B70D65863}"/>
          </ac:spMkLst>
        </pc:spChg>
        <pc:spChg chg="mod">
          <ac:chgData name="直樹 小林" userId="f4cbb4920eb33fca" providerId="LiveId" clId="{1CC090F1-3D3D-4100-BB86-6B31288030ED}" dt="2023-10-19T14:54:09.819" v="115" actId="27636"/>
          <ac:spMkLst>
            <pc:docMk/>
            <pc:sldMk cId="2370094545" sldId="292"/>
            <ac:spMk id="6" creationId="{8A1CDB3F-8FEA-2535-82D6-003441DC9ABF}"/>
          </ac:spMkLst>
        </pc:sp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434709610" sldId="293"/>
        </pc:sldMkLst>
        <pc:spChg chg="mod">
          <ac:chgData name="直樹 小林" userId="f4cbb4920eb33fca" providerId="LiveId" clId="{1CC090F1-3D3D-4100-BB86-6B31288030ED}" dt="2023-10-19T14:53:58.753" v="82"/>
          <ac:spMkLst>
            <pc:docMk/>
            <pc:sldMk cId="434709610" sldId="293"/>
            <ac:spMk id="2" creationId="{31DF776E-4764-80A6-AFC9-D7489C2BA073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434709610" sldId="293"/>
            <ac:spMk id="3" creationId="{20586547-7EF7-D389-215D-54B677A0E7FA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434709610" sldId="293"/>
            <ac:spMk id="4" creationId="{AF135431-28F4-9EFF-77FA-A499FF169D31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434709610" sldId="293"/>
            <ac:spMk id="5" creationId="{90548A55-2507-FEB3-A6DE-6D132B0C2F6E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434709610" sldId="293"/>
            <ac:spMk id="60" creationId="{50641D79-B1D1-E084-C9C0-0101B48DDA54}"/>
          </ac:spMkLst>
        </pc:spChg>
        <pc:spChg chg="mod">
          <ac:chgData name="直樹 小林" userId="f4cbb4920eb33fca" providerId="LiveId" clId="{1CC090F1-3D3D-4100-BB86-6B31288030ED}" dt="2023-10-19T15:06:45.037" v="236" actId="27636"/>
          <ac:spMkLst>
            <pc:docMk/>
            <pc:sldMk cId="434709610" sldId="293"/>
            <ac:spMk id="61" creationId="{695DAA1D-E07F-76B5-D868-226E71F5012E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434709610" sldId="293"/>
            <ac:spMk id="62" creationId="{EBCA9ECC-D73C-1191-A1D2-2C48778ED6F1}"/>
          </ac:spMkLst>
        </pc:spChg>
        <pc:spChg chg="mod">
          <ac:chgData name="直樹 小林" userId="f4cbb4920eb33fca" providerId="LiveId" clId="{1CC090F1-3D3D-4100-BB86-6B31288030ED}" dt="2023-10-19T14:54:09.772" v="101" actId="27636"/>
          <ac:spMkLst>
            <pc:docMk/>
            <pc:sldMk cId="434709610" sldId="293"/>
            <ac:spMk id="63" creationId="{27D26E23-E0E3-CA83-269F-C3116F511B69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434709610" sldId="293"/>
            <ac:picMk id="8" creationId="{17FA0F04-DEBF-1659-9B66-8A619B59505F}"/>
          </ac:picMkLst>
        </pc:pic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3445443888" sldId="294"/>
        </pc:sldMkLst>
        <pc:spChg chg="mod">
          <ac:chgData name="直樹 小林" userId="f4cbb4920eb33fca" providerId="LiveId" clId="{1CC090F1-3D3D-4100-BB86-6B31288030ED}" dt="2023-10-19T14:54:09.829" v="119" actId="27636"/>
          <ac:spMkLst>
            <pc:docMk/>
            <pc:sldMk cId="3445443888" sldId="294"/>
            <ac:spMk id="2" creationId="{1212E71B-8B43-A177-9480-A6242C542375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3445443888" sldId="294"/>
            <ac:spMk id="3" creationId="{E5369EBB-6098-6116-B2F9-09785315909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3445443888" sldId="294"/>
            <ac:spMk id="5" creationId="{80D60940-7CA5-46D9-FE61-131B70D65863}"/>
          </ac:spMkLst>
        </pc:spChg>
        <pc:spChg chg="mod">
          <ac:chgData name="直樹 小林" userId="f4cbb4920eb33fca" providerId="LiveId" clId="{1CC090F1-3D3D-4100-BB86-6B31288030ED}" dt="2023-10-19T15:06:45.080" v="246" actId="27636"/>
          <ac:spMkLst>
            <pc:docMk/>
            <pc:sldMk cId="3445443888" sldId="294"/>
            <ac:spMk id="6" creationId="{8A1CDB3F-8FEA-2535-82D6-003441DC9AB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3445443888" sldId="294"/>
            <ac:spMk id="10" creationId="{E4127E9F-B177-DA2B-DC15-01F8578A4124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3445443888" sldId="294"/>
            <ac:spMk id="11" creationId="{F29BD3FC-0E9B-A718-E220-B1191B1974CB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3445443888" sldId="294"/>
            <ac:picMk id="8" creationId="{B050DE25-6790-0C51-9CDC-C29092424A3D}"/>
          </ac:picMkLst>
        </pc:pic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3445443888" sldId="294"/>
            <ac:picMk id="9" creationId="{070EA7DD-BE76-402D-E13B-CBBD0FBBC973}"/>
          </ac:picMkLst>
        </pc:picChg>
      </pc:sldChg>
      <pc:sldChg chg="modSp del mod modNotes">
        <pc:chgData name="直樹 小林" userId="f4cbb4920eb33fca" providerId="LiveId" clId="{1CC090F1-3D3D-4100-BB86-6B31288030ED}" dt="2023-11-01T22:36:23.873" v="1435" actId="2696"/>
        <pc:sldMkLst>
          <pc:docMk/>
          <pc:sldMk cId="2498299651" sldId="295"/>
        </pc:sldMkLst>
        <pc:spChg chg="mod">
          <ac:chgData name="直樹 小林" userId="f4cbb4920eb33fca" providerId="LiveId" clId="{1CC090F1-3D3D-4100-BB86-6B31288030ED}" dt="2023-10-19T15:06:44.950" v="226" actId="27636"/>
          <ac:spMkLst>
            <pc:docMk/>
            <pc:sldMk cId="2498299651" sldId="295"/>
            <ac:spMk id="2" creationId="{1212E71B-8B43-A177-9480-A6242C542375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498299651" sldId="295"/>
            <ac:spMk id="3" creationId="{E5369EBB-6098-6116-B2F9-09785315909F}"/>
          </ac:spMkLst>
        </pc:spChg>
        <pc:spChg chg="mod">
          <ac:chgData name="直樹 小林" userId="f4cbb4920eb33fca" providerId="LiveId" clId="{1CC090F1-3D3D-4100-BB86-6B31288030ED}" dt="2023-10-19T15:06:44.948" v="225" actId="27636"/>
          <ac:spMkLst>
            <pc:docMk/>
            <pc:sldMk cId="2498299651" sldId="295"/>
            <ac:spMk id="5" creationId="{80D60940-7CA5-46D9-FE61-131B70D65863}"/>
          </ac:spMkLst>
        </pc:spChg>
        <pc:spChg chg="mod">
          <ac:chgData name="直樹 小林" userId="f4cbb4920eb33fca" providerId="LiveId" clId="{1CC090F1-3D3D-4100-BB86-6B31288030ED}" dt="2023-10-19T15:23:22.241" v="352" actId="27636"/>
          <ac:spMkLst>
            <pc:docMk/>
            <pc:sldMk cId="2498299651" sldId="295"/>
            <ac:spMk id="6" creationId="{8A1CDB3F-8FEA-2535-82D6-003441DC9ABF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2498299651" sldId="295"/>
            <ac:picMk id="8" creationId="{211138EF-BAC2-2BD1-320E-6DC57E371BCA}"/>
          </ac:picMkLst>
        </pc:picChg>
        <pc:picChg chg="mod">
          <ac:chgData name="直樹 小林" userId="f4cbb4920eb33fca" providerId="LiveId" clId="{1CC090F1-3D3D-4100-BB86-6B31288030ED}" dt="2023-10-19T15:20:50.493" v="318" actId="1076"/>
          <ac:picMkLst>
            <pc:docMk/>
            <pc:sldMk cId="2498299651" sldId="295"/>
            <ac:picMk id="10" creationId="{A8A60864-B27A-45C5-112E-118E6FB38595}"/>
          </ac:picMkLst>
        </pc:pic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2498299651" sldId="295"/>
            <ac:picMk id="1026" creationId="{5535A280-B9C5-D321-736D-D1FC84152885}"/>
          </ac:picMkLst>
        </pc:pic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1533676996" sldId="296"/>
        </pc:sldMkLst>
        <pc:spChg chg="mod">
          <ac:chgData name="直樹 小林" userId="f4cbb4920eb33fca" providerId="LiveId" clId="{1CC090F1-3D3D-4100-BB86-6B31288030ED}" dt="2023-10-19T15:06:45.084" v="247" actId="27636"/>
          <ac:spMkLst>
            <pc:docMk/>
            <pc:sldMk cId="1533676996" sldId="296"/>
            <ac:spMk id="2" creationId="{1212E71B-8B43-A177-9480-A6242C542375}"/>
          </ac:spMkLst>
        </pc:spChg>
        <pc:spChg chg="mod">
          <ac:chgData name="直樹 小林" userId="f4cbb4920eb33fca" providerId="LiveId" clId="{1CC090F1-3D3D-4100-BB86-6B31288030ED}" dt="2023-10-19T14:54:09.837" v="120" actId="27636"/>
          <ac:spMkLst>
            <pc:docMk/>
            <pc:sldMk cId="1533676996" sldId="296"/>
            <ac:spMk id="3" creationId="{E5369EBB-6098-6116-B2F9-09785315909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1533676996" sldId="296"/>
            <ac:spMk id="5" creationId="{80D60940-7CA5-46D9-FE61-131B70D65863}"/>
          </ac:spMkLst>
        </pc:spChg>
        <pc:spChg chg="mod">
          <ac:chgData name="直樹 小林" userId="f4cbb4920eb33fca" providerId="LiveId" clId="{1CC090F1-3D3D-4100-BB86-6B31288030ED}" dt="2023-10-19T14:54:09.841" v="122" actId="27636"/>
          <ac:spMkLst>
            <pc:docMk/>
            <pc:sldMk cId="1533676996" sldId="296"/>
            <ac:spMk id="6" creationId="{8A1CDB3F-8FEA-2535-82D6-003441DC9ABF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1533676996" sldId="296"/>
            <ac:picMk id="8" creationId="{CAD58E91-14F5-639A-EDFA-FAD65D0F5115}"/>
          </ac:picMkLst>
        </pc:pic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2468296478" sldId="297"/>
        </pc:sldMkLst>
        <pc:spChg chg="mod">
          <ac:chgData name="直樹 小林" userId="f4cbb4920eb33fca" providerId="LiveId" clId="{1CC090F1-3D3D-4100-BB86-6B31288030ED}" dt="2023-10-19T15:06:45.088" v="248" actId="27636"/>
          <ac:spMkLst>
            <pc:docMk/>
            <pc:sldMk cId="2468296478" sldId="297"/>
            <ac:spMk id="2" creationId="{1212E71B-8B43-A177-9480-A6242C542375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468296478" sldId="297"/>
            <ac:spMk id="3" creationId="{E5369EBB-6098-6116-B2F9-09785315909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468296478" sldId="297"/>
            <ac:spMk id="5" creationId="{80D60940-7CA5-46D9-FE61-131B70D65863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468296478" sldId="297"/>
            <ac:spMk id="6" creationId="{8A1CDB3F-8FEA-2535-82D6-003441DC9AB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2468296478" sldId="297"/>
            <ac:spMk id="8" creationId="{C985473E-0FC5-EA0B-1682-5F6C322EBD68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2468296478" sldId="297"/>
            <ac:picMk id="14" creationId="{1BA469C1-1BCB-A3ED-AED2-1585C37FD949}"/>
          </ac:picMkLst>
        </pc:pic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560918957" sldId="298"/>
        </pc:sldMkLst>
        <pc:spChg chg="mod">
          <ac:chgData name="直樹 小林" userId="f4cbb4920eb33fca" providerId="LiveId" clId="{1CC090F1-3D3D-4100-BB86-6B31288030ED}" dt="2023-10-19T15:06:44.993" v="231" actId="27636"/>
          <ac:spMkLst>
            <pc:docMk/>
            <pc:sldMk cId="560918957" sldId="298"/>
            <ac:spMk id="2" creationId="{1212E71B-8B43-A177-9480-A6242C542375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560918957" sldId="298"/>
            <ac:spMk id="3" creationId="{E5369EBB-6098-6116-B2F9-09785315909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560918957" sldId="298"/>
            <ac:spMk id="5" creationId="{80D60940-7CA5-46D9-FE61-131B70D65863}"/>
          </ac:spMkLst>
        </pc:spChg>
        <pc:spChg chg="mod">
          <ac:chgData name="直樹 小林" userId="f4cbb4920eb33fca" providerId="LiveId" clId="{1CC090F1-3D3D-4100-BB86-6B31288030ED}" dt="2023-10-19T14:54:09.743" v="92" actId="27636"/>
          <ac:spMkLst>
            <pc:docMk/>
            <pc:sldMk cId="560918957" sldId="298"/>
            <ac:spMk id="6" creationId="{8A1CDB3F-8FEA-2535-82D6-003441DC9AB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560918957" sldId="298"/>
            <ac:spMk id="7" creationId="{E6F3BA57-49DD-1271-5B68-7E77700197D9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560918957" sldId="298"/>
            <ac:spMk id="10" creationId="{054FBBFB-2EC5-1BC1-D101-88BEEB337D3C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560918957" sldId="298"/>
            <ac:spMk id="17" creationId="{59A85487-2007-A4F6-9F19-B33179E28018}"/>
          </ac:spMkLst>
        </pc:spChg>
        <pc:grpChg chg="mod">
          <ac:chgData name="直樹 小林" userId="f4cbb4920eb33fca" providerId="LiveId" clId="{1CC090F1-3D3D-4100-BB86-6B31288030ED}" dt="2023-10-19T14:53:58.753" v="82"/>
          <ac:grpSpMkLst>
            <pc:docMk/>
            <pc:sldMk cId="560918957" sldId="298"/>
            <ac:grpSpMk id="18" creationId="{F6EC35A3-7671-2BB3-5471-E4A4B3123DF6}"/>
          </ac:grpSpMkLst>
        </pc:gr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560918957" sldId="298"/>
            <ac:picMk id="9" creationId="{0E0621CA-F37C-82D4-D02C-ECC9BBBB916F}"/>
          </ac:picMkLst>
        </pc:pic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560918957" sldId="298"/>
            <ac:picMk id="20" creationId="{89B5966D-6A68-176A-807E-CB4470F95A4D}"/>
          </ac:picMkLst>
        </pc:pic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3875568929" sldId="299"/>
        </pc:sldMkLst>
        <pc:spChg chg="mod">
          <ac:chgData name="直樹 小林" userId="f4cbb4920eb33fca" providerId="LiveId" clId="{1CC090F1-3D3D-4100-BB86-6B31288030ED}" dt="2023-10-19T15:06:45.002" v="232" actId="27636"/>
          <ac:spMkLst>
            <pc:docMk/>
            <pc:sldMk cId="3875568929" sldId="299"/>
            <ac:spMk id="2" creationId="{1212E71B-8B43-A177-9480-A6242C542375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3875568929" sldId="299"/>
            <ac:spMk id="3" creationId="{E5369EBB-6098-6116-B2F9-09785315909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3875568929" sldId="299"/>
            <ac:spMk id="5" creationId="{80D60940-7CA5-46D9-FE61-131B70D65863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3875568929" sldId="299"/>
            <ac:spMk id="6" creationId="{8A1CDB3F-8FEA-2535-82D6-003441DC9AB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3875568929" sldId="299"/>
            <ac:spMk id="11" creationId="{C45A6B35-B47E-FE62-8809-C3ED8FD9993C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3875568929" sldId="299"/>
            <ac:spMk id="12" creationId="{D28835B3-7302-B8F7-D7AC-61580E96B8CF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3875568929" sldId="299"/>
            <ac:picMk id="10" creationId="{CACA814F-D4B9-1891-4DBA-E046B638DA93}"/>
          </ac:picMkLst>
        </pc:picChg>
      </pc:sldChg>
      <pc:sldChg chg="modSp add del mod">
        <pc:chgData name="直樹 小林" userId="f4cbb4920eb33fca" providerId="LiveId" clId="{1CC090F1-3D3D-4100-BB86-6B31288030ED}" dt="2023-11-01T22:49:44.823" v="1651" actId="2696"/>
        <pc:sldMkLst>
          <pc:docMk/>
          <pc:sldMk cId="3636894237" sldId="300"/>
        </pc:sldMkLst>
        <pc:spChg chg="mod">
          <ac:chgData name="直樹 小林" userId="f4cbb4920eb33fca" providerId="LiveId" clId="{1CC090F1-3D3D-4100-BB86-6B31288030ED}" dt="2023-10-19T15:06:45.015" v="233" actId="27636"/>
          <ac:spMkLst>
            <pc:docMk/>
            <pc:sldMk cId="3636894237" sldId="300"/>
            <ac:spMk id="2" creationId="{1212E71B-8B43-A177-9480-A6242C542375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3636894237" sldId="300"/>
            <ac:spMk id="3" creationId="{E5369EBB-6098-6116-B2F9-09785315909F}"/>
          </ac:spMkLst>
        </pc:spChg>
        <pc:spChg chg="mod">
          <ac:chgData name="直樹 小林" userId="f4cbb4920eb33fca" providerId="LiveId" clId="{1CC090F1-3D3D-4100-BB86-6B31288030ED}" dt="2023-10-19T14:53:58.753" v="82"/>
          <ac:spMkLst>
            <pc:docMk/>
            <pc:sldMk cId="3636894237" sldId="300"/>
            <ac:spMk id="5" creationId="{80D60940-7CA5-46D9-FE61-131B70D65863}"/>
          </ac:spMkLst>
        </pc:spChg>
        <pc:spChg chg="mod">
          <ac:chgData name="直樹 小林" userId="f4cbb4920eb33fca" providerId="LiveId" clId="{1CC090F1-3D3D-4100-BB86-6B31288030ED}" dt="2023-10-19T14:54:09.750" v="94" actId="27636"/>
          <ac:spMkLst>
            <pc:docMk/>
            <pc:sldMk cId="3636894237" sldId="300"/>
            <ac:spMk id="6" creationId="{8A1CDB3F-8FEA-2535-82D6-003441DC9ABF}"/>
          </ac:spMkLst>
        </pc:spChg>
        <pc:picChg chg="mod">
          <ac:chgData name="直樹 小林" userId="f4cbb4920eb33fca" providerId="LiveId" clId="{1CC090F1-3D3D-4100-BB86-6B31288030ED}" dt="2023-10-19T14:53:58.753" v="82"/>
          <ac:picMkLst>
            <pc:docMk/>
            <pc:sldMk cId="3636894237" sldId="300"/>
            <ac:picMk id="9" creationId="{299E480E-AB27-40CF-CE91-0726D5E87985}"/>
          </ac:picMkLst>
        </pc:picChg>
      </pc:sldChg>
      <pc:sldChg chg="add del">
        <pc:chgData name="直樹 小林" userId="f4cbb4920eb33fca" providerId="LiveId" clId="{1CC090F1-3D3D-4100-BB86-6B31288030ED}" dt="2023-11-01T22:49:45.250" v="1652" actId="2696"/>
        <pc:sldMkLst>
          <pc:docMk/>
          <pc:sldMk cId="1877562747" sldId="301"/>
        </pc:sldMkLst>
      </pc:sldChg>
      <pc:sldChg chg="addSp delSp modSp new del mod modClrScheme chgLayout">
        <pc:chgData name="直樹 小林" userId="f4cbb4920eb33fca" providerId="LiveId" clId="{1CC090F1-3D3D-4100-BB86-6B31288030ED}" dt="2023-10-19T16:41:01.741" v="729" actId="47"/>
        <pc:sldMkLst>
          <pc:docMk/>
          <pc:sldMk cId="520197595" sldId="302"/>
        </pc:sldMkLst>
        <pc:spChg chg="del mod ord">
          <ac:chgData name="直樹 小林" userId="f4cbb4920eb33fca" providerId="LiveId" clId="{1CC090F1-3D3D-4100-BB86-6B31288030ED}" dt="2023-10-19T15:20:16.869" v="317" actId="700"/>
          <ac:spMkLst>
            <pc:docMk/>
            <pc:sldMk cId="520197595" sldId="302"/>
            <ac:spMk id="2" creationId="{DCEE1CB8-E17D-0AA7-C673-8EC4472EE956}"/>
          </ac:spMkLst>
        </pc:spChg>
        <pc:spChg chg="add mod ord">
          <ac:chgData name="直樹 小林" userId="f4cbb4920eb33fca" providerId="LiveId" clId="{1CC090F1-3D3D-4100-BB86-6B31288030ED}" dt="2023-10-19T15:20:16.869" v="317" actId="700"/>
          <ac:spMkLst>
            <pc:docMk/>
            <pc:sldMk cId="520197595" sldId="302"/>
            <ac:spMk id="3" creationId="{D4027313-09F2-F47F-D05B-0D34E3075955}"/>
          </ac:spMkLst>
        </pc:spChg>
        <pc:spChg chg="add mod ord">
          <ac:chgData name="直樹 小林" userId="f4cbb4920eb33fca" providerId="LiveId" clId="{1CC090F1-3D3D-4100-BB86-6B31288030ED}" dt="2023-10-19T16:13:13.199" v="492" actId="1076"/>
          <ac:spMkLst>
            <pc:docMk/>
            <pc:sldMk cId="520197595" sldId="302"/>
            <ac:spMk id="4" creationId="{B316D24D-ACD7-992D-651A-E8E82258F8BA}"/>
          </ac:spMkLst>
        </pc:spChg>
        <pc:spChg chg="add mod ord">
          <ac:chgData name="直樹 小林" userId="f4cbb4920eb33fca" providerId="LiveId" clId="{1CC090F1-3D3D-4100-BB86-6B31288030ED}" dt="2023-10-19T16:07:41.759" v="444" actId="1076"/>
          <ac:spMkLst>
            <pc:docMk/>
            <pc:sldMk cId="520197595" sldId="302"/>
            <ac:spMk id="5" creationId="{3E261250-1F36-E72C-2A67-A4F63D3DAB4D}"/>
          </ac:spMkLst>
        </pc:spChg>
        <pc:spChg chg="add mod ord">
          <ac:chgData name="直樹 小林" userId="f4cbb4920eb33fca" providerId="LiveId" clId="{1CC090F1-3D3D-4100-BB86-6B31288030ED}" dt="2023-10-19T15:23:36.929" v="354" actId="14100"/>
          <ac:spMkLst>
            <pc:docMk/>
            <pc:sldMk cId="520197595" sldId="302"/>
            <ac:spMk id="6" creationId="{FCB20158-19EC-4BA1-4E54-DB405D0AD62D}"/>
          </ac:spMkLst>
        </pc:spChg>
        <pc:spChg chg="add mod">
          <ac:chgData name="直樹 小林" userId="f4cbb4920eb33fca" providerId="LiveId" clId="{1CC090F1-3D3D-4100-BB86-6B31288030ED}" dt="2023-10-19T16:37:52.871" v="701" actId="1076"/>
          <ac:spMkLst>
            <pc:docMk/>
            <pc:sldMk cId="520197595" sldId="302"/>
            <ac:spMk id="8" creationId="{6D0064D2-A554-F173-CA62-B4334041FAF4}"/>
          </ac:spMkLst>
        </pc:spChg>
        <pc:spChg chg="add del mod">
          <ac:chgData name="直樹 小林" userId="f4cbb4920eb33fca" providerId="LiveId" clId="{1CC090F1-3D3D-4100-BB86-6B31288030ED}" dt="2023-10-19T15:56:53.548" v="391" actId="478"/>
          <ac:spMkLst>
            <pc:docMk/>
            <pc:sldMk cId="520197595" sldId="302"/>
            <ac:spMk id="13" creationId="{D97687FB-9266-7569-7EB7-D7BFEE9B6F4D}"/>
          </ac:spMkLst>
        </pc:spChg>
        <pc:spChg chg="add mod">
          <ac:chgData name="直樹 小林" userId="f4cbb4920eb33fca" providerId="LiveId" clId="{1CC090F1-3D3D-4100-BB86-6B31288030ED}" dt="2023-10-19T16:38:13.431" v="707" actId="571"/>
          <ac:spMkLst>
            <pc:docMk/>
            <pc:sldMk cId="520197595" sldId="302"/>
            <ac:spMk id="14" creationId="{BA17B366-6E4C-917A-970F-44FD12BFEEA6}"/>
          </ac:spMkLst>
        </pc:spChg>
        <pc:picChg chg="add del mod">
          <ac:chgData name="直樹 小林" userId="f4cbb4920eb33fca" providerId="LiveId" clId="{1CC090F1-3D3D-4100-BB86-6B31288030ED}" dt="2023-10-19T15:28:25.217" v="356" actId="478"/>
          <ac:picMkLst>
            <pc:docMk/>
            <pc:sldMk cId="520197595" sldId="302"/>
            <ac:picMk id="7" creationId="{FCF12A31-9F69-AAF8-626F-60103E9D1155}"/>
          </ac:picMkLst>
        </pc:picChg>
        <pc:picChg chg="add mod">
          <ac:chgData name="直樹 小林" userId="f4cbb4920eb33fca" providerId="LiveId" clId="{1CC090F1-3D3D-4100-BB86-6B31288030ED}" dt="2023-10-19T15:23:06.785" v="350" actId="1076"/>
          <ac:picMkLst>
            <pc:docMk/>
            <pc:sldMk cId="520197595" sldId="302"/>
            <ac:picMk id="9" creationId="{D2AA3309-6A16-860A-E6CC-DEAFA643584D}"/>
          </ac:picMkLst>
        </pc:picChg>
        <pc:picChg chg="add mod">
          <ac:chgData name="直樹 小林" userId="f4cbb4920eb33fca" providerId="LiveId" clId="{1CC090F1-3D3D-4100-BB86-6B31288030ED}" dt="2023-10-19T16:38:10.263" v="706" actId="1076"/>
          <ac:picMkLst>
            <pc:docMk/>
            <pc:sldMk cId="520197595" sldId="302"/>
            <ac:picMk id="10" creationId="{83CB9748-0CBD-EFA5-59F1-3A20AC4428C5}"/>
          </ac:picMkLst>
        </pc:picChg>
        <pc:picChg chg="add mod">
          <ac:chgData name="直樹 小林" userId="f4cbb4920eb33fca" providerId="LiveId" clId="{1CC090F1-3D3D-4100-BB86-6B31288030ED}" dt="2023-10-19T15:28:36.892" v="358" actId="14100"/>
          <ac:picMkLst>
            <pc:docMk/>
            <pc:sldMk cId="520197595" sldId="302"/>
            <ac:picMk id="12" creationId="{1F2CFA6A-AFE7-D05F-6D9E-732434D009B9}"/>
          </ac:picMkLst>
        </pc:picChg>
        <pc:picChg chg="add mod">
          <ac:chgData name="直樹 小林" userId="f4cbb4920eb33fca" providerId="LiveId" clId="{1CC090F1-3D3D-4100-BB86-6B31288030ED}" dt="2023-10-19T16:38:13.431" v="707" actId="571"/>
          <ac:picMkLst>
            <pc:docMk/>
            <pc:sldMk cId="520197595" sldId="302"/>
            <ac:picMk id="15" creationId="{46B48385-0375-0587-CB6E-5B6E9D40D9AE}"/>
          </ac:picMkLst>
        </pc:picChg>
      </pc:sldChg>
      <pc:sldChg chg="new del">
        <pc:chgData name="直樹 小林" userId="f4cbb4920eb33fca" providerId="LiveId" clId="{1CC090F1-3D3D-4100-BB86-6B31288030ED}" dt="2023-10-19T16:20:12.658" v="552" actId="47"/>
        <pc:sldMkLst>
          <pc:docMk/>
          <pc:sldMk cId="2072853549" sldId="303"/>
        </pc:sldMkLst>
      </pc:sldChg>
      <pc:sldChg chg="addSp delSp modSp new mod ord">
        <pc:chgData name="直樹 小林" userId="f4cbb4920eb33fca" providerId="LiveId" clId="{1CC090F1-3D3D-4100-BB86-6B31288030ED}" dt="2023-11-01T22:50:47.565" v="1668" actId="34135"/>
        <pc:sldMkLst>
          <pc:docMk/>
          <pc:sldMk cId="3285308256" sldId="303"/>
        </pc:sldMkLst>
        <pc:spChg chg="mod">
          <ac:chgData name="直樹 小林" userId="f4cbb4920eb33fca" providerId="LiveId" clId="{1CC090F1-3D3D-4100-BB86-6B31288030ED}" dt="2023-11-01T22:50:47.565" v="1668" actId="34135"/>
          <ac:spMkLst>
            <pc:docMk/>
            <pc:sldMk cId="3285308256" sldId="303"/>
            <ac:spMk id="2" creationId="{1FD528D5-7B3E-CCA7-0A64-3ED2FCC80C0E}"/>
          </ac:spMkLst>
        </pc:spChg>
        <pc:spChg chg="mod">
          <ac:chgData name="直樹 小林" userId="f4cbb4920eb33fca" providerId="LiveId" clId="{1CC090F1-3D3D-4100-BB86-6B31288030ED}" dt="2023-11-01T22:50:47.565" v="1668" actId="34135"/>
          <ac:spMkLst>
            <pc:docMk/>
            <pc:sldMk cId="3285308256" sldId="303"/>
            <ac:spMk id="3" creationId="{76079D42-7004-33A2-7FE9-1DEAF7B130FB}"/>
          </ac:spMkLst>
        </pc:spChg>
        <pc:spChg chg="mod">
          <ac:chgData name="直樹 小林" userId="f4cbb4920eb33fca" providerId="LiveId" clId="{1CC090F1-3D3D-4100-BB86-6B31288030ED}" dt="2023-11-01T22:50:47.565" v="1668" actId="34135"/>
          <ac:spMkLst>
            <pc:docMk/>
            <pc:sldMk cId="3285308256" sldId="303"/>
            <ac:spMk id="4" creationId="{DECBF4FC-F963-2CD1-FD65-DA26984B7807}"/>
          </ac:spMkLst>
        </pc:spChg>
        <pc:spChg chg="mod">
          <ac:chgData name="直樹 小林" userId="f4cbb4920eb33fca" providerId="LiveId" clId="{1CC090F1-3D3D-4100-BB86-6B31288030ED}" dt="2023-11-01T22:50:47.565" v="1668" actId="34135"/>
          <ac:spMkLst>
            <pc:docMk/>
            <pc:sldMk cId="3285308256" sldId="303"/>
            <ac:spMk id="5" creationId="{FBEE3203-B8E2-9B64-3598-0D2C8233B657}"/>
          </ac:spMkLst>
        </pc:spChg>
        <pc:spChg chg="mod">
          <ac:chgData name="直樹 小林" userId="f4cbb4920eb33fca" providerId="LiveId" clId="{1CC090F1-3D3D-4100-BB86-6B31288030ED}" dt="2023-11-01T22:50:47.565" v="1668" actId="34135"/>
          <ac:spMkLst>
            <pc:docMk/>
            <pc:sldMk cId="3285308256" sldId="303"/>
            <ac:spMk id="6" creationId="{3083CE4C-A946-BECD-C949-41BA791C6A7F}"/>
          </ac:spMkLst>
        </pc:spChg>
        <pc:spChg chg="del">
          <ac:chgData name="直樹 小林" userId="f4cbb4920eb33fca" providerId="LiveId" clId="{1CC090F1-3D3D-4100-BB86-6B31288030ED}" dt="2023-10-19T16:36:32.136" v="697" actId="931"/>
          <ac:spMkLst>
            <pc:docMk/>
            <pc:sldMk cId="3285308256" sldId="303"/>
            <ac:spMk id="7" creationId="{0EB2DAA6-73F8-B4C6-A27A-9F50615EEAD0}"/>
          </ac:spMkLst>
        </pc:spChg>
        <pc:spChg chg="add mod">
          <ac:chgData name="直樹 小林" userId="f4cbb4920eb33fca" providerId="LiveId" clId="{1CC090F1-3D3D-4100-BB86-6B31288030ED}" dt="2023-11-01T22:44:24.611" v="1593" actId="1076"/>
          <ac:spMkLst>
            <pc:docMk/>
            <pc:sldMk cId="3285308256" sldId="303"/>
            <ac:spMk id="7" creationId="{4D7A788A-D6BF-9706-D484-AD7D29034161}"/>
          </ac:spMkLst>
        </pc:spChg>
        <pc:spChg chg="add mod">
          <ac:chgData name="直樹 小林" userId="f4cbb4920eb33fca" providerId="LiveId" clId="{1CC090F1-3D3D-4100-BB86-6B31288030ED}" dt="2023-11-01T22:50:47.565" v="1668" actId="34135"/>
          <ac:spMkLst>
            <pc:docMk/>
            <pc:sldMk cId="3285308256" sldId="303"/>
            <ac:spMk id="10" creationId="{D259BFCD-134F-C5E6-3AC1-3F6663958118}"/>
          </ac:spMkLst>
        </pc:spChg>
        <pc:picChg chg="add mod">
          <ac:chgData name="直樹 小林" userId="f4cbb4920eb33fca" providerId="LiveId" clId="{1CC090F1-3D3D-4100-BB86-6B31288030ED}" dt="2023-11-01T22:50:47.565" v="1668" actId="34135"/>
          <ac:picMkLst>
            <pc:docMk/>
            <pc:sldMk cId="3285308256" sldId="303"/>
            <ac:picMk id="9" creationId="{C5AADDEB-AD7B-643E-2E92-C8366D5AF31C}"/>
          </ac:picMkLst>
        </pc:picChg>
        <pc:picChg chg="add mod">
          <ac:chgData name="直樹 小林" userId="f4cbb4920eb33fca" providerId="LiveId" clId="{1CC090F1-3D3D-4100-BB86-6B31288030ED}" dt="2023-11-01T22:50:47.565" v="1668" actId="34135"/>
          <ac:picMkLst>
            <pc:docMk/>
            <pc:sldMk cId="3285308256" sldId="303"/>
            <ac:picMk id="11" creationId="{AEEAC98E-9C8B-AF5C-38A1-165193A3BBD4}"/>
          </ac:picMkLst>
        </pc:picChg>
      </pc:sldChg>
      <pc:sldChg chg="addSp delSp modSp new mod">
        <pc:chgData name="直樹 小林" userId="f4cbb4920eb33fca" providerId="LiveId" clId="{1CC090F1-3D3D-4100-BB86-6B31288030ED}" dt="2023-11-01T22:51:22.535" v="1669" actId="34135"/>
        <pc:sldMkLst>
          <pc:docMk/>
          <pc:sldMk cId="1028392258" sldId="304"/>
        </pc:sldMkLst>
        <pc:spChg chg="mod">
          <ac:chgData name="直樹 小林" userId="f4cbb4920eb33fca" providerId="LiveId" clId="{1CC090F1-3D3D-4100-BB86-6B31288030ED}" dt="2023-11-01T22:51:22.535" v="1669" actId="34135"/>
          <ac:spMkLst>
            <pc:docMk/>
            <pc:sldMk cId="1028392258" sldId="304"/>
            <ac:spMk id="2" creationId="{3FDC56CE-C960-53D6-1B21-0ABFA1326910}"/>
          </ac:spMkLst>
        </pc:spChg>
        <pc:spChg chg="mod">
          <ac:chgData name="直樹 小林" userId="f4cbb4920eb33fca" providerId="LiveId" clId="{1CC090F1-3D3D-4100-BB86-6B31288030ED}" dt="2023-11-01T22:51:22.535" v="1669" actId="34135"/>
          <ac:spMkLst>
            <pc:docMk/>
            <pc:sldMk cId="1028392258" sldId="304"/>
            <ac:spMk id="3" creationId="{795C48BA-16CE-07F3-90A4-1F7B3EFA6ECC}"/>
          </ac:spMkLst>
        </pc:spChg>
        <pc:spChg chg="mod">
          <ac:chgData name="直樹 小林" userId="f4cbb4920eb33fca" providerId="LiveId" clId="{1CC090F1-3D3D-4100-BB86-6B31288030ED}" dt="2023-11-01T22:51:22.535" v="1669" actId="34135"/>
          <ac:spMkLst>
            <pc:docMk/>
            <pc:sldMk cId="1028392258" sldId="304"/>
            <ac:spMk id="4" creationId="{38439905-86E7-5F5C-3C62-DC4745DC43C6}"/>
          </ac:spMkLst>
        </pc:spChg>
        <pc:spChg chg="mod">
          <ac:chgData name="直樹 小林" userId="f4cbb4920eb33fca" providerId="LiveId" clId="{1CC090F1-3D3D-4100-BB86-6B31288030ED}" dt="2023-11-01T22:51:22.535" v="1669" actId="34135"/>
          <ac:spMkLst>
            <pc:docMk/>
            <pc:sldMk cId="1028392258" sldId="304"/>
            <ac:spMk id="5" creationId="{4147F975-D59C-BB86-92A3-269B9BEB0CED}"/>
          </ac:spMkLst>
        </pc:spChg>
        <pc:spChg chg="mod">
          <ac:chgData name="直樹 小林" userId="f4cbb4920eb33fca" providerId="LiveId" clId="{1CC090F1-3D3D-4100-BB86-6B31288030ED}" dt="2023-11-01T22:51:22.535" v="1669" actId="34135"/>
          <ac:spMkLst>
            <pc:docMk/>
            <pc:sldMk cId="1028392258" sldId="304"/>
            <ac:spMk id="6" creationId="{96AC13FA-B045-3A5B-50E1-87D0BD75384A}"/>
          </ac:spMkLst>
        </pc:spChg>
        <pc:spChg chg="del">
          <ac:chgData name="直樹 小林" userId="f4cbb4920eb33fca" providerId="LiveId" clId="{1CC090F1-3D3D-4100-BB86-6B31288030ED}" dt="2023-11-01T22:37:58.497" v="1442" actId="931"/>
          <ac:spMkLst>
            <pc:docMk/>
            <pc:sldMk cId="1028392258" sldId="304"/>
            <ac:spMk id="7" creationId="{1B9BF99C-8CFE-61D0-0332-405DCF485641}"/>
          </ac:spMkLst>
        </pc:spChg>
        <pc:spChg chg="mod">
          <ac:chgData name="直樹 小林" userId="f4cbb4920eb33fca" providerId="LiveId" clId="{1CC090F1-3D3D-4100-BB86-6B31288030ED}" dt="2023-11-01T22:51:22.535" v="1669" actId="34135"/>
          <ac:spMkLst>
            <pc:docMk/>
            <pc:sldMk cId="1028392258" sldId="304"/>
            <ac:spMk id="11" creationId="{2B541496-22B2-C494-2E73-B3615C62EDB5}"/>
          </ac:spMkLst>
        </pc:spChg>
        <pc:spChg chg="mod">
          <ac:chgData name="直樹 小林" userId="f4cbb4920eb33fca" providerId="LiveId" clId="{1CC090F1-3D3D-4100-BB86-6B31288030ED}" dt="2023-11-01T22:51:22.535" v="1669" actId="34135"/>
          <ac:spMkLst>
            <pc:docMk/>
            <pc:sldMk cId="1028392258" sldId="304"/>
            <ac:spMk id="12" creationId="{F8776FD8-371B-6929-928F-BB6AD95F8B41}"/>
          </ac:spMkLst>
        </pc:spChg>
        <pc:spChg chg="mod">
          <ac:chgData name="直樹 小林" userId="f4cbb4920eb33fca" providerId="LiveId" clId="{1CC090F1-3D3D-4100-BB86-6B31288030ED}" dt="2023-11-01T22:51:22.535" v="1669" actId="34135"/>
          <ac:spMkLst>
            <pc:docMk/>
            <pc:sldMk cId="1028392258" sldId="304"/>
            <ac:spMk id="13" creationId="{14FBF070-5B9C-6EF5-2482-EFE127CB1CF4}"/>
          </ac:spMkLst>
        </pc:spChg>
        <pc:spChg chg="add mod">
          <ac:chgData name="直樹 小林" userId="f4cbb4920eb33fca" providerId="LiveId" clId="{1CC090F1-3D3D-4100-BB86-6B31288030ED}" dt="2023-11-01T22:44:38.620" v="1594"/>
          <ac:spMkLst>
            <pc:docMk/>
            <pc:sldMk cId="1028392258" sldId="304"/>
            <ac:spMk id="15" creationId="{7412CA2C-71E2-EE66-C128-741BCC0141CC}"/>
          </ac:spMkLst>
        </pc:spChg>
        <pc:spChg chg="add mod">
          <ac:chgData name="直樹 小林" userId="f4cbb4920eb33fca" providerId="LiveId" clId="{1CC090F1-3D3D-4100-BB86-6B31288030ED}" dt="2023-11-01T22:46:54.019" v="1639" actId="1076"/>
          <ac:spMkLst>
            <pc:docMk/>
            <pc:sldMk cId="1028392258" sldId="304"/>
            <ac:spMk id="16" creationId="{74EAB52A-5520-465D-A970-3A5EE3122A8B}"/>
          </ac:spMkLst>
        </pc:spChg>
        <pc:spChg chg="add mod">
          <ac:chgData name="直樹 小林" userId="f4cbb4920eb33fca" providerId="LiveId" clId="{1CC090F1-3D3D-4100-BB86-6B31288030ED}" dt="2023-11-01T22:46:58.498" v="1640" actId="207"/>
          <ac:spMkLst>
            <pc:docMk/>
            <pc:sldMk cId="1028392258" sldId="304"/>
            <ac:spMk id="17" creationId="{428D1A0C-8E85-A1CC-49D1-587DA4A69E4F}"/>
          </ac:spMkLst>
        </pc:spChg>
        <pc:grpChg chg="add mod">
          <ac:chgData name="直樹 小林" userId="f4cbb4920eb33fca" providerId="LiveId" clId="{1CC090F1-3D3D-4100-BB86-6B31288030ED}" dt="2023-11-01T22:51:22.535" v="1669" actId="34135"/>
          <ac:grpSpMkLst>
            <pc:docMk/>
            <pc:sldMk cId="1028392258" sldId="304"/>
            <ac:grpSpMk id="10" creationId="{3B2F02CB-9362-7752-696F-1EC2B311F871}"/>
          </ac:grpSpMkLst>
        </pc:grpChg>
        <pc:picChg chg="add mod">
          <ac:chgData name="直樹 小林" userId="f4cbb4920eb33fca" providerId="LiveId" clId="{1CC090F1-3D3D-4100-BB86-6B31288030ED}" dt="2023-11-01T22:51:22.535" v="1669" actId="34135"/>
          <ac:picMkLst>
            <pc:docMk/>
            <pc:sldMk cId="1028392258" sldId="304"/>
            <ac:picMk id="9" creationId="{78FCAB80-D125-91CA-DA3C-621EA62CF518}"/>
          </ac:picMkLst>
        </pc:picChg>
        <pc:cxnChg chg="mod">
          <ac:chgData name="直樹 小林" userId="f4cbb4920eb33fca" providerId="LiveId" clId="{1CC090F1-3D3D-4100-BB86-6B31288030ED}" dt="2023-11-01T22:51:22.535" v="1669" actId="34135"/>
          <ac:cxnSpMkLst>
            <pc:docMk/>
            <pc:sldMk cId="1028392258" sldId="304"/>
            <ac:cxnSpMk id="14" creationId="{BE9E165E-9C17-DE05-EF1F-200B5F76C936}"/>
          </ac:cxnSpMkLst>
        </pc:cxnChg>
      </pc:sldChg>
      <pc:sldChg chg="new del">
        <pc:chgData name="直樹 小林" userId="f4cbb4920eb33fca" providerId="LiveId" clId="{1CC090F1-3D3D-4100-BB86-6B31288030ED}" dt="2023-11-01T22:37:39.062" v="1440" actId="2696"/>
        <pc:sldMkLst>
          <pc:docMk/>
          <pc:sldMk cId="1384081839" sldId="304"/>
        </pc:sldMkLst>
      </pc:sldChg>
      <pc:sldChg chg="new del">
        <pc:chgData name="直樹 小林" userId="f4cbb4920eb33fca" providerId="LiveId" clId="{1CC090F1-3D3D-4100-BB86-6B31288030ED}" dt="2023-10-19T16:32:26.245" v="639" actId="47"/>
        <pc:sldMkLst>
          <pc:docMk/>
          <pc:sldMk cId="3166542838" sldId="304"/>
        </pc:sldMkLst>
      </pc:sldChg>
      <pc:sldChg chg="new add del">
        <pc:chgData name="直樹 小林" userId="f4cbb4920eb33fca" providerId="LiveId" clId="{1CC090F1-3D3D-4100-BB86-6B31288030ED}" dt="2023-11-01T22:49:48.368" v="1655" actId="2696"/>
        <pc:sldMkLst>
          <pc:docMk/>
          <pc:sldMk cId="1590074592" sldId="305"/>
        </pc:sldMkLst>
      </pc:sldChg>
      <pc:sldChg chg="new del">
        <pc:chgData name="直樹 小林" userId="f4cbb4920eb33fca" providerId="LiveId" clId="{1CC090F1-3D3D-4100-BB86-6B31288030ED}" dt="2023-10-19T16:20:16.477" v="554" actId="680"/>
        <pc:sldMkLst>
          <pc:docMk/>
          <pc:sldMk cId="1603619692" sldId="305"/>
        </pc:sldMkLst>
      </pc:sldChg>
      <pc:sldChg chg="addSp delSp modSp new del mod">
        <pc:chgData name="直樹 小林" userId="f4cbb4920eb33fca" providerId="LiveId" clId="{1CC090F1-3D3D-4100-BB86-6B31288030ED}" dt="2023-10-19T16:35:07.961" v="664" actId="47"/>
        <pc:sldMkLst>
          <pc:docMk/>
          <pc:sldMk cId="2214785168" sldId="305"/>
        </pc:sldMkLst>
        <pc:spChg chg="mod">
          <ac:chgData name="直樹 小林" userId="f4cbb4920eb33fca" providerId="LiveId" clId="{1CC090F1-3D3D-4100-BB86-6B31288030ED}" dt="2023-10-19T16:30:22.954" v="626" actId="1076"/>
          <ac:spMkLst>
            <pc:docMk/>
            <pc:sldMk cId="2214785168" sldId="305"/>
            <ac:spMk id="2" creationId="{1F09E746-2D3A-94A2-599F-240E9AFF35F5}"/>
          </ac:spMkLst>
        </pc:spChg>
        <pc:spChg chg="mod">
          <ac:chgData name="直樹 小林" userId="f4cbb4920eb33fca" providerId="LiveId" clId="{1CC090F1-3D3D-4100-BB86-6B31288030ED}" dt="2023-10-19T16:30:22.256" v="624" actId="14100"/>
          <ac:spMkLst>
            <pc:docMk/>
            <pc:sldMk cId="2214785168" sldId="305"/>
            <ac:spMk id="4" creationId="{AF939FEF-216C-D067-E28F-9FFA435E5F0C}"/>
          </ac:spMkLst>
        </pc:spChg>
        <pc:spChg chg="mod">
          <ac:chgData name="直樹 小林" userId="f4cbb4920eb33fca" providerId="LiveId" clId="{1CC090F1-3D3D-4100-BB86-6B31288030ED}" dt="2023-10-19T16:30:23.218" v="627" actId="1076"/>
          <ac:spMkLst>
            <pc:docMk/>
            <pc:sldMk cId="2214785168" sldId="305"/>
            <ac:spMk id="6" creationId="{8131CCBD-128C-03CA-443F-66C17FBD43FD}"/>
          </ac:spMkLst>
        </pc:spChg>
        <pc:spChg chg="del">
          <ac:chgData name="直樹 小林" userId="f4cbb4920eb33fca" providerId="LiveId" clId="{1CC090F1-3D3D-4100-BB86-6B31288030ED}" dt="2023-10-19T16:29:56.978" v="616" actId="931"/>
          <ac:spMkLst>
            <pc:docMk/>
            <pc:sldMk cId="2214785168" sldId="305"/>
            <ac:spMk id="7" creationId="{186A928F-E252-AE31-463A-0515E6232B60}"/>
          </ac:spMkLst>
        </pc:spChg>
        <pc:spChg chg="add del mod">
          <ac:chgData name="直樹 小林" userId="f4cbb4920eb33fca" providerId="LiveId" clId="{1CC090F1-3D3D-4100-BB86-6B31288030ED}" dt="2023-10-19T16:30:06.211" v="618" actId="931"/>
          <ac:spMkLst>
            <pc:docMk/>
            <pc:sldMk cId="2214785168" sldId="305"/>
            <ac:spMk id="11" creationId="{B1EB3EBD-0035-C789-BDA2-839C2FF1272D}"/>
          </ac:spMkLst>
        </pc:spChg>
        <pc:spChg chg="add mod">
          <ac:chgData name="直樹 小林" userId="f4cbb4920eb33fca" providerId="LiveId" clId="{1CC090F1-3D3D-4100-BB86-6B31288030ED}" dt="2023-10-19T16:30:29.564" v="630" actId="1076"/>
          <ac:spMkLst>
            <pc:docMk/>
            <pc:sldMk cId="2214785168" sldId="305"/>
            <ac:spMk id="15" creationId="{939A313A-321F-AE25-B603-D5FD073C2770}"/>
          </ac:spMkLst>
        </pc:spChg>
        <pc:picChg chg="add del mod">
          <ac:chgData name="直樹 小林" userId="f4cbb4920eb33fca" providerId="LiveId" clId="{1CC090F1-3D3D-4100-BB86-6B31288030ED}" dt="2023-10-19T16:30:01.217" v="617" actId="478"/>
          <ac:picMkLst>
            <pc:docMk/>
            <pc:sldMk cId="2214785168" sldId="305"/>
            <ac:picMk id="9" creationId="{E73CB57C-715A-D789-021B-FC01BE406D77}"/>
          </ac:picMkLst>
        </pc:picChg>
        <pc:picChg chg="add del mod">
          <ac:chgData name="直樹 小林" userId="f4cbb4920eb33fca" providerId="LiveId" clId="{1CC090F1-3D3D-4100-BB86-6B31288030ED}" dt="2023-10-19T16:30:26.277" v="629" actId="478"/>
          <ac:picMkLst>
            <pc:docMk/>
            <pc:sldMk cId="2214785168" sldId="305"/>
            <ac:picMk id="13" creationId="{BD6277DE-1AE9-5062-9AB0-9B38627074FC}"/>
          </ac:picMkLst>
        </pc:picChg>
      </pc:sldChg>
      <pc:sldChg chg="modSp new del mod">
        <pc:chgData name="直樹 小林" userId="f4cbb4920eb33fca" providerId="LiveId" clId="{1CC090F1-3D3D-4100-BB86-6B31288030ED}" dt="2023-10-19T16:32:33.515" v="640" actId="47"/>
        <pc:sldMkLst>
          <pc:docMk/>
          <pc:sldMk cId="256997000" sldId="306"/>
        </pc:sldMkLst>
        <pc:spChg chg="mod">
          <ac:chgData name="直樹 小林" userId="f4cbb4920eb33fca" providerId="LiveId" clId="{1CC090F1-3D3D-4100-BB86-6B31288030ED}" dt="2023-10-19T16:31:38.803" v="638" actId="1076"/>
          <ac:spMkLst>
            <pc:docMk/>
            <pc:sldMk cId="256997000" sldId="306"/>
            <ac:spMk id="5" creationId="{6151D49C-B00D-2C37-7F96-570FC969891F}"/>
          </ac:spMkLst>
        </pc:spChg>
        <pc:spChg chg="mod">
          <ac:chgData name="直樹 小林" userId="f4cbb4920eb33fca" providerId="LiveId" clId="{1CC090F1-3D3D-4100-BB86-6B31288030ED}" dt="2023-10-19T16:31:29.153" v="636" actId="1076"/>
          <ac:spMkLst>
            <pc:docMk/>
            <pc:sldMk cId="256997000" sldId="306"/>
            <ac:spMk id="7" creationId="{CE9F0EC5-DF84-A6A1-CD75-DB4E1D701C79}"/>
          </ac:spMkLst>
        </pc:spChg>
      </pc:sldChg>
      <pc:sldChg chg="modSp new add del mod">
        <pc:chgData name="直樹 小林" userId="f4cbb4920eb33fca" providerId="LiveId" clId="{1CC090F1-3D3D-4100-BB86-6B31288030ED}" dt="2023-11-01T22:51:41.399" v="1670" actId="34135"/>
        <pc:sldMkLst>
          <pc:docMk/>
          <pc:sldMk cId="2700001706" sldId="306"/>
        </pc:sldMkLst>
        <pc:spChg chg="mod">
          <ac:chgData name="直樹 小林" userId="f4cbb4920eb33fca" providerId="LiveId" clId="{1CC090F1-3D3D-4100-BB86-6B31288030ED}" dt="2023-11-01T22:51:41.399" v="1670" actId="34135"/>
          <ac:spMkLst>
            <pc:docMk/>
            <pc:sldMk cId="2700001706" sldId="306"/>
            <ac:spMk id="2" creationId="{6236D6D8-958A-427F-B30F-FC1E2D48A683}"/>
          </ac:spMkLst>
        </pc:spChg>
        <pc:spChg chg="mod">
          <ac:chgData name="直樹 小林" userId="f4cbb4920eb33fca" providerId="LiveId" clId="{1CC090F1-3D3D-4100-BB86-6B31288030ED}" dt="2023-11-01T22:51:41.399" v="1670" actId="34135"/>
          <ac:spMkLst>
            <pc:docMk/>
            <pc:sldMk cId="2700001706" sldId="306"/>
            <ac:spMk id="3" creationId="{231BE0FA-49F7-7BAD-2707-E59370DB806E}"/>
          </ac:spMkLst>
        </pc:spChg>
        <pc:spChg chg="mod">
          <ac:chgData name="直樹 小林" userId="f4cbb4920eb33fca" providerId="LiveId" clId="{1CC090F1-3D3D-4100-BB86-6B31288030ED}" dt="2023-11-01T22:51:41.399" v="1670" actId="34135"/>
          <ac:spMkLst>
            <pc:docMk/>
            <pc:sldMk cId="2700001706" sldId="306"/>
            <ac:spMk id="4" creationId="{C95333A6-321A-EF49-3802-6A311502A531}"/>
          </ac:spMkLst>
        </pc:spChg>
        <pc:spChg chg="mod">
          <ac:chgData name="直樹 小林" userId="f4cbb4920eb33fca" providerId="LiveId" clId="{1CC090F1-3D3D-4100-BB86-6B31288030ED}" dt="2023-11-01T22:51:41.399" v="1670" actId="34135"/>
          <ac:spMkLst>
            <pc:docMk/>
            <pc:sldMk cId="2700001706" sldId="306"/>
            <ac:spMk id="5" creationId="{272E4DA4-A865-87DA-A520-9ED58DC68559}"/>
          </ac:spMkLst>
        </pc:spChg>
        <pc:spChg chg="mod">
          <ac:chgData name="直樹 小林" userId="f4cbb4920eb33fca" providerId="LiveId" clId="{1CC090F1-3D3D-4100-BB86-6B31288030ED}" dt="2023-11-01T22:51:41.399" v="1670" actId="34135"/>
          <ac:spMkLst>
            <pc:docMk/>
            <pc:sldMk cId="2700001706" sldId="306"/>
            <ac:spMk id="6" creationId="{4620096F-CCAA-D96C-8224-15A16B7F8CEF}"/>
          </ac:spMkLst>
        </pc:spChg>
        <pc:spChg chg="mod">
          <ac:chgData name="直樹 小林" userId="f4cbb4920eb33fca" providerId="LiveId" clId="{1CC090F1-3D3D-4100-BB86-6B31288030ED}" dt="2023-11-01T22:51:41.399" v="1670" actId="34135"/>
          <ac:spMkLst>
            <pc:docMk/>
            <pc:sldMk cId="2700001706" sldId="306"/>
            <ac:spMk id="7" creationId="{12310F34-6E5F-B51F-1F49-05058FF1B079}"/>
          </ac:spMkLst>
        </pc:spChg>
      </pc:sldChg>
      <pc:sldMasterChg chg="modSldLayout">
        <pc:chgData name="直樹 小林" userId="f4cbb4920eb33fca" providerId="LiveId" clId="{1CC090F1-3D3D-4100-BB86-6B31288030ED}" dt="2023-11-01T22:53:47.991" v="1707" actId="20577"/>
        <pc:sldMasterMkLst>
          <pc:docMk/>
          <pc:sldMasterMk cId="1543555337" sldId="2147483768"/>
        </pc:sldMasterMkLst>
        <pc:sldLayoutChg chg="addSp delSp modSp mod">
          <pc:chgData name="直樹 小林" userId="f4cbb4920eb33fca" providerId="LiveId" clId="{1CC090F1-3D3D-4100-BB86-6B31288030ED}" dt="2023-11-01T22:53:47.991" v="1707" actId="20577"/>
          <pc:sldLayoutMkLst>
            <pc:docMk/>
            <pc:sldMasterMk cId="1543555337" sldId="2147483768"/>
            <pc:sldLayoutMk cId="720093039" sldId="2147483769"/>
          </pc:sldLayoutMkLst>
          <pc:spChg chg="add del mod">
            <ac:chgData name="直樹 小林" userId="f4cbb4920eb33fca" providerId="LiveId" clId="{1CC090F1-3D3D-4100-BB86-6B31288030ED}" dt="2023-10-19T16:16:24.931" v="541" actId="478"/>
            <ac:spMkLst>
              <pc:docMk/>
              <pc:sldMasterMk cId="1543555337" sldId="2147483768"/>
              <pc:sldLayoutMk cId="720093039" sldId="2147483769"/>
              <ac:spMk id="2" creationId="{7857C25D-E4BA-46CD-C9E8-B9060F5EE991}"/>
            </ac:spMkLst>
          </pc:spChg>
          <pc:spChg chg="add del mod">
            <ac:chgData name="直樹 小林" userId="f4cbb4920eb33fca" providerId="LiveId" clId="{1CC090F1-3D3D-4100-BB86-6B31288030ED}" dt="2023-10-19T16:14:09.619" v="497"/>
            <ac:spMkLst>
              <pc:docMk/>
              <pc:sldMasterMk cId="1543555337" sldId="2147483768"/>
              <pc:sldLayoutMk cId="720093039" sldId="2147483769"/>
              <ac:spMk id="3" creationId="{0C86F4F2-6AB1-2D7D-B0E5-D147925292F4}"/>
            </ac:spMkLst>
          </pc:spChg>
          <pc:spChg chg="add del mod">
            <ac:chgData name="直樹 小林" userId="f4cbb4920eb33fca" providerId="LiveId" clId="{1CC090F1-3D3D-4100-BB86-6B31288030ED}" dt="2023-10-19T16:14:09.622" v="499"/>
            <ac:spMkLst>
              <pc:docMk/>
              <pc:sldMasterMk cId="1543555337" sldId="2147483768"/>
              <pc:sldLayoutMk cId="720093039" sldId="2147483769"/>
              <ac:spMk id="4" creationId="{E0AC7943-0923-DCC1-5D8C-BFE75FD2232A}"/>
            </ac:spMkLst>
          </pc:spChg>
          <pc:spChg chg="add del mod">
            <ac:chgData name="直樹 小林" userId="f4cbb4920eb33fca" providerId="LiveId" clId="{1CC090F1-3D3D-4100-BB86-6B31288030ED}" dt="2023-10-19T16:14:32.251" v="519" actId="478"/>
            <ac:spMkLst>
              <pc:docMk/>
              <pc:sldMasterMk cId="1543555337" sldId="2147483768"/>
              <pc:sldLayoutMk cId="720093039" sldId="2147483769"/>
              <ac:spMk id="5" creationId="{A1874E4B-B7A2-C8A4-3010-9A1D582EB15C}"/>
            </ac:spMkLst>
          </pc:spChg>
          <pc:spChg chg="add del">
            <ac:chgData name="直樹 小林" userId="f4cbb4920eb33fca" providerId="LiveId" clId="{1CC090F1-3D3D-4100-BB86-6B31288030ED}" dt="2023-10-19T16:15:27.104" v="520" actId="11529"/>
            <ac:spMkLst>
              <pc:docMk/>
              <pc:sldMasterMk cId="1543555337" sldId="2147483768"/>
              <pc:sldLayoutMk cId="720093039" sldId="2147483769"/>
              <ac:spMk id="6" creationId="{B3B8D6AF-2116-1D3A-F4D4-ABBC83020A55}"/>
            </ac:spMkLst>
          </pc:spChg>
          <pc:spChg chg="add mod">
            <ac:chgData name="直樹 小林" userId="f4cbb4920eb33fca" providerId="LiveId" clId="{1CC090F1-3D3D-4100-BB86-6B31288030ED}" dt="2023-11-01T22:45:27.016" v="1595" actId="207"/>
            <ac:spMkLst>
              <pc:docMk/>
              <pc:sldMasterMk cId="1543555337" sldId="2147483768"/>
              <pc:sldLayoutMk cId="720093039" sldId="2147483769"/>
              <ac:spMk id="7" creationId="{B44F419B-4A0C-B7DD-DB9F-D47739308920}"/>
            </ac:spMkLst>
          </pc:spChg>
          <pc:spChg chg="add del">
            <ac:chgData name="直樹 小林" userId="f4cbb4920eb33fca" providerId="LiveId" clId="{1CC090F1-3D3D-4100-BB86-6B31288030ED}" dt="2023-10-19T16:28:04.738" v="559" actId="11529"/>
            <ac:spMkLst>
              <pc:docMk/>
              <pc:sldMasterMk cId="1543555337" sldId="2147483768"/>
              <pc:sldLayoutMk cId="720093039" sldId="2147483769"/>
              <ac:spMk id="8" creationId="{1C02387A-BF0B-C03C-ECC7-B07DD4AED5A9}"/>
            </ac:spMkLst>
          </pc:spChg>
          <pc:spChg chg="add mod">
            <ac:chgData name="直樹 小林" userId="f4cbb4920eb33fca" providerId="LiveId" clId="{1CC090F1-3D3D-4100-BB86-6B31288030ED}" dt="2023-11-01T22:53:47.991" v="1707" actId="20577"/>
            <ac:spMkLst>
              <pc:docMk/>
              <pc:sldMasterMk cId="1543555337" sldId="2147483768"/>
              <pc:sldLayoutMk cId="720093039" sldId="2147483769"/>
              <ac:spMk id="9" creationId="{89BD93BC-24CA-05AA-6436-E9EECBC7A3F9}"/>
            </ac:spMkLst>
          </pc:spChg>
          <pc:spChg chg="mod">
            <ac:chgData name="直樹 小林" userId="f4cbb4920eb33fca" providerId="LiveId" clId="{1CC090F1-3D3D-4100-BB86-6B31288030ED}" dt="2023-10-19T16:34:56.188" v="663" actId="1038"/>
            <ac:spMkLst>
              <pc:docMk/>
              <pc:sldMasterMk cId="1543555337" sldId="2147483768"/>
              <pc:sldLayoutMk cId="720093039" sldId="2147483769"/>
              <ac:spMk id="18" creationId="{C8E9E070-5479-B535-8C33-06B1FAC52888}"/>
            </ac:spMkLst>
          </pc:spChg>
          <pc:spChg chg="mod">
            <ac:chgData name="直樹 小林" userId="f4cbb4920eb33fca" providerId="LiveId" clId="{1CC090F1-3D3D-4100-BB86-6B31288030ED}" dt="2023-10-19T16:24:01.864" v="555" actId="34135"/>
            <ac:spMkLst>
              <pc:docMk/>
              <pc:sldMasterMk cId="1543555337" sldId="2147483768"/>
              <pc:sldLayoutMk cId="720093039" sldId="2147483769"/>
              <ac:spMk id="21" creationId="{EEC30656-EBA6-4B64-71D8-885064BBB456}"/>
            </ac:spMkLst>
          </pc:spChg>
          <pc:spChg chg="del mod ord">
            <ac:chgData name="直樹 小林" userId="f4cbb4920eb33fca" providerId="LiveId" clId="{1CC090F1-3D3D-4100-BB86-6B31288030ED}" dt="2023-10-19T15:03:36.030" v="210" actId="478"/>
            <ac:spMkLst>
              <pc:docMk/>
              <pc:sldMasterMk cId="1543555337" sldId="2147483768"/>
              <pc:sldLayoutMk cId="720093039" sldId="2147483769"/>
              <ac:spMk id="22" creationId="{5960EE3A-64FD-7C11-4520-6C618A8EEB53}"/>
            </ac:spMkLst>
          </pc:spChg>
          <pc:spChg chg="mod">
            <ac:chgData name="直樹 小林" userId="f4cbb4920eb33fca" providerId="LiveId" clId="{1CC090F1-3D3D-4100-BB86-6B31288030ED}" dt="2023-10-19T16:34:15.589" v="647" actId="255"/>
            <ac:spMkLst>
              <pc:docMk/>
              <pc:sldMasterMk cId="1543555337" sldId="2147483768"/>
              <pc:sldLayoutMk cId="720093039" sldId="2147483769"/>
              <ac:spMk id="28" creationId="{10B96206-FF29-EA27-7708-7ADE1BF46A83}"/>
            </ac:spMkLst>
          </pc:spChg>
          <pc:spChg chg="mod">
            <ac:chgData name="直樹 小林" userId="f4cbb4920eb33fca" providerId="LiveId" clId="{1CC090F1-3D3D-4100-BB86-6B31288030ED}" dt="2023-10-19T16:33:03.989" v="641" actId="255"/>
            <ac:spMkLst>
              <pc:docMk/>
              <pc:sldMasterMk cId="1543555337" sldId="2147483768"/>
              <pc:sldLayoutMk cId="720093039" sldId="2147483769"/>
              <ac:spMk id="32" creationId="{D01D01B6-CB88-BA1B-9C66-9F7EA7FA67FE}"/>
            </ac:spMkLst>
          </pc:spChg>
          <pc:spChg chg="mod">
            <ac:chgData name="直樹 小林" userId="f4cbb4920eb33fca" providerId="LiveId" clId="{1CC090F1-3D3D-4100-BB86-6B31288030ED}" dt="2023-10-19T16:33:14.221" v="642" actId="255"/>
            <ac:spMkLst>
              <pc:docMk/>
              <pc:sldMasterMk cId="1543555337" sldId="2147483768"/>
              <pc:sldLayoutMk cId="720093039" sldId="2147483769"/>
              <ac:spMk id="37" creationId="{212096B1-DCFC-F817-3A75-1002507E406E}"/>
            </ac:spMkLst>
          </pc:spChg>
          <pc:spChg chg="mod">
            <ac:chgData name="直樹 小林" userId="f4cbb4920eb33fca" providerId="LiveId" clId="{1CC090F1-3D3D-4100-BB86-6B31288030ED}" dt="2023-11-01T22:52:09.132" v="1699" actId="20577"/>
            <ac:spMkLst>
              <pc:docMk/>
              <pc:sldMasterMk cId="1543555337" sldId="2147483768"/>
              <pc:sldLayoutMk cId="720093039" sldId="2147483769"/>
              <ac:spMk id="49" creationId="{6F765CEB-6C57-654F-7955-F518F59FD46C}"/>
            </ac:spMkLst>
          </pc:spChg>
          <pc:spChg chg="mod">
            <ac:chgData name="直樹 小林" userId="f4cbb4920eb33fca" providerId="LiveId" clId="{1CC090F1-3D3D-4100-BB86-6B31288030ED}" dt="2023-10-19T16:34:01.257" v="646" actId="14100"/>
            <ac:spMkLst>
              <pc:docMk/>
              <pc:sldMasterMk cId="1543555337" sldId="2147483768"/>
              <pc:sldLayoutMk cId="720093039" sldId="2147483769"/>
              <ac:spMk id="55" creationId="{C11C9DBC-F3CD-08CD-6346-9B8F228A1D92}"/>
            </ac:spMkLst>
          </pc:spChg>
          <pc:spChg chg="mod">
            <ac:chgData name="直樹 小林" userId="f4cbb4920eb33fca" providerId="LiveId" clId="{1CC090F1-3D3D-4100-BB86-6B31288030ED}" dt="2023-10-19T16:12:48.101" v="490" actId="34135"/>
            <ac:spMkLst>
              <pc:docMk/>
              <pc:sldMasterMk cId="1543555337" sldId="2147483768"/>
              <pc:sldLayoutMk cId="720093039" sldId="2147483769"/>
              <ac:spMk id="59" creationId="{049E366C-AC5C-BA71-3990-61EFE3C48DBF}"/>
            </ac:spMkLst>
          </pc:spChg>
          <pc:picChg chg="mod">
            <ac:chgData name="直樹 小林" userId="f4cbb4920eb33fca" providerId="LiveId" clId="{1CC090F1-3D3D-4100-BB86-6B31288030ED}" dt="2023-10-19T16:25:13.436" v="558" actId="34135"/>
            <ac:picMkLst>
              <pc:docMk/>
              <pc:sldMasterMk cId="1543555337" sldId="2147483768"/>
              <pc:sldLayoutMk cId="720093039" sldId="2147483769"/>
              <ac:picMk id="20" creationId="{1D915711-4CE2-CDBA-78A2-2C0C7677D617}"/>
            </ac:picMkLst>
          </pc:picChg>
        </pc:sldLayoutChg>
        <pc:sldLayoutChg chg="modSp mod">
          <pc:chgData name="直樹 小林" userId="f4cbb4920eb33fca" providerId="LiveId" clId="{1CC090F1-3D3D-4100-BB86-6B31288030ED}" dt="2023-10-19T16:02:16.246" v="440" actId="20577"/>
          <pc:sldLayoutMkLst>
            <pc:docMk/>
            <pc:sldMasterMk cId="1543555337" sldId="2147483768"/>
            <pc:sldLayoutMk cId="4077176803" sldId="2147483770"/>
          </pc:sldLayoutMkLst>
          <pc:spChg chg="mod">
            <ac:chgData name="直樹 小林" userId="f4cbb4920eb33fca" providerId="LiveId" clId="{1CC090F1-3D3D-4100-BB86-6B31288030ED}" dt="2023-10-19T16:02:16.246" v="440" actId="20577"/>
            <ac:spMkLst>
              <pc:docMk/>
              <pc:sldMasterMk cId="1543555337" sldId="2147483768"/>
              <pc:sldLayoutMk cId="4077176803" sldId="2147483770"/>
              <ac:spMk id="2" creationId="{7DAB57F8-3F27-BBE5-3F9C-BE1F582745D6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4077176803" sldId="2147483770"/>
              <ac:spMk id="3" creationId="{213DAE34-DF1D-BD8A-C66D-AE9B4291E22E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4077176803" sldId="2147483770"/>
              <ac:spMk id="4" creationId="{8B0F18EF-AF66-1749-2182-D1B184EEDF37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4077176803" sldId="2147483770"/>
              <ac:spMk id="5" creationId="{3164EABD-4DD2-400C-FA8D-867CE8D34D30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4077176803" sldId="2147483770"/>
              <ac:spMk id="6" creationId="{F13D59C7-A4A6-5151-47AE-BF0A9A3B529D}"/>
            </ac:spMkLst>
          </pc:spChg>
        </pc:sldLayoutChg>
        <pc:sldLayoutChg chg="modSp">
          <pc:chgData name="直樹 小林" userId="f4cbb4920eb33fca" providerId="LiveId" clId="{1CC090F1-3D3D-4100-BB86-6B31288030ED}" dt="2023-10-19T14:53:58.753" v="82"/>
          <pc:sldLayoutMkLst>
            <pc:docMk/>
            <pc:sldMasterMk cId="1543555337" sldId="2147483768"/>
            <pc:sldLayoutMk cId="1245920171" sldId="2147483771"/>
          </pc:sldLayoutMkLst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1245920171" sldId="2147483771"/>
              <ac:spMk id="2" creationId="{7D88EF72-D82A-A6FE-0F41-46A35FF98B2A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1245920171" sldId="2147483771"/>
              <ac:spMk id="3" creationId="{570B6143-9E98-4039-E91F-A51F9812282D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1245920171" sldId="2147483771"/>
              <ac:spMk id="4" creationId="{F8FEE42B-FBA5-049D-CF1C-416251700411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1245920171" sldId="2147483771"/>
              <ac:spMk id="5" creationId="{8ECCB9AF-8D27-0840-1FB8-E62B0928E8DE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1245920171" sldId="2147483771"/>
              <ac:spMk id="6" creationId="{0A734E05-0CDB-89B7-84F2-EE4104348253}"/>
            </ac:spMkLst>
          </pc:spChg>
        </pc:sldLayoutChg>
        <pc:sldLayoutChg chg="modSp">
          <pc:chgData name="直樹 小林" userId="f4cbb4920eb33fca" providerId="LiveId" clId="{1CC090F1-3D3D-4100-BB86-6B31288030ED}" dt="2023-10-19T14:53:58.753" v="82"/>
          <pc:sldLayoutMkLst>
            <pc:docMk/>
            <pc:sldMasterMk cId="1543555337" sldId="2147483768"/>
            <pc:sldLayoutMk cId="3460955457" sldId="2147483772"/>
          </pc:sldLayoutMkLst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3460955457" sldId="2147483772"/>
              <ac:spMk id="2" creationId="{78D158E8-99BE-5897-AA74-8E17B6A6E06D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3460955457" sldId="2147483772"/>
              <ac:spMk id="3" creationId="{C50E6E9F-E0E2-62DF-7D13-BC11AEF89521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3460955457" sldId="2147483772"/>
              <ac:spMk id="4" creationId="{C907D0CB-E46F-F7C9-469B-3E41F6952980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3460955457" sldId="2147483772"/>
              <ac:spMk id="5" creationId="{36DB50DF-CBE8-1A58-F405-A9C4509078E4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3460955457" sldId="2147483772"/>
              <ac:spMk id="6" creationId="{E617BD6E-8E41-C480-8E33-2D141A751D3A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3460955457" sldId="2147483772"/>
              <ac:spMk id="7" creationId="{A0C96280-8C1F-01AC-772C-6F13549119E6}"/>
            </ac:spMkLst>
          </pc:spChg>
        </pc:sldLayoutChg>
        <pc:sldLayoutChg chg="modSp">
          <pc:chgData name="直樹 小林" userId="f4cbb4920eb33fca" providerId="LiveId" clId="{1CC090F1-3D3D-4100-BB86-6B31288030ED}" dt="2023-10-19T14:53:58.753" v="82"/>
          <pc:sldLayoutMkLst>
            <pc:docMk/>
            <pc:sldMasterMk cId="1543555337" sldId="2147483768"/>
            <pc:sldLayoutMk cId="3957235252" sldId="2147483773"/>
          </pc:sldLayoutMkLst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3957235252" sldId="2147483773"/>
              <ac:spMk id="2" creationId="{DCAC8F46-E6EA-674B-002F-74562D697BCF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3957235252" sldId="2147483773"/>
              <ac:spMk id="3" creationId="{B6323191-1B96-4BD4-5111-79A21DF283B3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3957235252" sldId="2147483773"/>
              <ac:spMk id="4" creationId="{5E7E08B4-A037-1DFB-95CB-519348620F97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3957235252" sldId="2147483773"/>
              <ac:spMk id="5" creationId="{F8822D59-FDFA-29B7-2A1A-13DFBB2A0187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3957235252" sldId="2147483773"/>
              <ac:spMk id="6" creationId="{68BBD16F-D863-95D9-7D19-C15E63204EBB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3957235252" sldId="2147483773"/>
              <ac:spMk id="7" creationId="{53D9670D-CD51-CC0B-33B0-8E62A39E5C6E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3957235252" sldId="2147483773"/>
              <ac:spMk id="8" creationId="{250A0B67-9F21-E0D1-115E-8F2203F445C8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3957235252" sldId="2147483773"/>
              <ac:spMk id="9" creationId="{FA54971E-35BE-D101-3136-F6591F4BF88C}"/>
            </ac:spMkLst>
          </pc:spChg>
        </pc:sldLayoutChg>
        <pc:sldLayoutChg chg="modSp">
          <pc:chgData name="直樹 小林" userId="f4cbb4920eb33fca" providerId="LiveId" clId="{1CC090F1-3D3D-4100-BB86-6B31288030ED}" dt="2023-10-19T14:53:58.753" v="82"/>
          <pc:sldLayoutMkLst>
            <pc:docMk/>
            <pc:sldMasterMk cId="1543555337" sldId="2147483768"/>
            <pc:sldLayoutMk cId="1914307518" sldId="2147483774"/>
          </pc:sldLayoutMkLst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1914307518" sldId="2147483774"/>
              <ac:spMk id="2" creationId="{8C7B7AD1-429F-F101-D1C6-D1B8286DC3BC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1914307518" sldId="2147483774"/>
              <ac:spMk id="3" creationId="{5ACB13BE-F76C-436D-FB9E-DA2B96D6FBC3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1914307518" sldId="2147483774"/>
              <ac:spMk id="4" creationId="{899DDFF4-FFA9-4D8D-B1D9-5CA459E748E9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1914307518" sldId="2147483774"/>
              <ac:spMk id="5" creationId="{28B5A9E6-CE67-A84F-7AD8-54420815D577}"/>
            </ac:spMkLst>
          </pc:spChg>
        </pc:sldLayoutChg>
        <pc:sldLayoutChg chg="modSp">
          <pc:chgData name="直樹 小林" userId="f4cbb4920eb33fca" providerId="LiveId" clId="{1CC090F1-3D3D-4100-BB86-6B31288030ED}" dt="2023-10-19T14:53:58.753" v="82"/>
          <pc:sldLayoutMkLst>
            <pc:docMk/>
            <pc:sldMasterMk cId="1543555337" sldId="2147483768"/>
            <pc:sldLayoutMk cId="2880130548" sldId="2147483775"/>
          </pc:sldLayoutMkLst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2880130548" sldId="2147483775"/>
              <ac:spMk id="2" creationId="{7A672F04-F3BF-3AAA-3147-0520111C5AD4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2880130548" sldId="2147483775"/>
              <ac:spMk id="3" creationId="{4BBD11B4-15D1-2A64-AC20-70864FE2F8F0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2880130548" sldId="2147483775"/>
              <ac:spMk id="4" creationId="{FC349940-CCF1-7516-9D97-F1988F54B910}"/>
            </ac:spMkLst>
          </pc:spChg>
        </pc:sldLayoutChg>
        <pc:sldLayoutChg chg="modSp">
          <pc:chgData name="直樹 小林" userId="f4cbb4920eb33fca" providerId="LiveId" clId="{1CC090F1-3D3D-4100-BB86-6B31288030ED}" dt="2023-10-19T14:53:58.753" v="82"/>
          <pc:sldLayoutMkLst>
            <pc:docMk/>
            <pc:sldMasterMk cId="1543555337" sldId="2147483768"/>
            <pc:sldLayoutMk cId="199528393" sldId="2147483776"/>
          </pc:sldLayoutMkLst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199528393" sldId="2147483776"/>
              <ac:spMk id="2" creationId="{7DCCB074-548B-0E6B-4AF3-D236E3D77929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199528393" sldId="2147483776"/>
              <ac:spMk id="3" creationId="{C4762E37-DEDC-61A3-E2D8-E9E510EE9CF3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199528393" sldId="2147483776"/>
              <ac:spMk id="4" creationId="{BD66C4D3-A6D3-8508-87C6-B15B73B16EF4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199528393" sldId="2147483776"/>
              <ac:spMk id="5" creationId="{55562F56-58D2-7314-85C6-60B12CACF6BF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199528393" sldId="2147483776"/>
              <ac:spMk id="6" creationId="{3E23E7A5-0EB5-27AB-EFEF-6CEAEAB579FC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199528393" sldId="2147483776"/>
              <ac:spMk id="7" creationId="{36096514-9267-B07B-2F62-BFE171725E8B}"/>
            </ac:spMkLst>
          </pc:spChg>
        </pc:sldLayoutChg>
        <pc:sldLayoutChg chg="modSp">
          <pc:chgData name="直樹 小林" userId="f4cbb4920eb33fca" providerId="LiveId" clId="{1CC090F1-3D3D-4100-BB86-6B31288030ED}" dt="2023-10-19T14:53:58.753" v="82"/>
          <pc:sldLayoutMkLst>
            <pc:docMk/>
            <pc:sldMasterMk cId="1543555337" sldId="2147483768"/>
            <pc:sldLayoutMk cId="3075624380" sldId="2147483777"/>
          </pc:sldLayoutMkLst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3075624380" sldId="2147483777"/>
              <ac:spMk id="2" creationId="{E323DBB4-EC26-1C66-AD8E-5978C75312A5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3075624380" sldId="2147483777"/>
              <ac:spMk id="3" creationId="{422F628A-7E0D-6C0E-F247-02D3314018E9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3075624380" sldId="2147483777"/>
              <ac:spMk id="4" creationId="{4613BFF0-9581-89DE-97EE-8EE9D57BB7EA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3075624380" sldId="2147483777"/>
              <ac:spMk id="5" creationId="{01FDE394-6037-303E-8359-598CD3B98787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3075624380" sldId="2147483777"/>
              <ac:spMk id="6" creationId="{CDA92D84-BED7-F31C-247E-680CE758C236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3075624380" sldId="2147483777"/>
              <ac:spMk id="7" creationId="{B662BC0E-978A-71FD-9AE3-AB550422491A}"/>
            </ac:spMkLst>
          </pc:spChg>
        </pc:sldLayoutChg>
        <pc:sldLayoutChg chg="modSp">
          <pc:chgData name="直樹 小林" userId="f4cbb4920eb33fca" providerId="LiveId" clId="{1CC090F1-3D3D-4100-BB86-6B31288030ED}" dt="2023-10-19T14:53:58.753" v="82"/>
          <pc:sldLayoutMkLst>
            <pc:docMk/>
            <pc:sldMasterMk cId="1543555337" sldId="2147483768"/>
            <pc:sldLayoutMk cId="3175304274" sldId="2147483778"/>
          </pc:sldLayoutMkLst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3175304274" sldId="2147483778"/>
              <ac:spMk id="2" creationId="{2122AEF9-9169-5847-6A6F-FF17C425A828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3175304274" sldId="2147483778"/>
              <ac:spMk id="3" creationId="{5EB12563-8EE7-1CCF-11F3-7C1E128294BF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3175304274" sldId="2147483778"/>
              <ac:spMk id="4" creationId="{CC1DF755-0510-DEBE-8745-8AE681B7A39D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3175304274" sldId="2147483778"/>
              <ac:spMk id="5" creationId="{F5BD0402-3B6F-39CA-21BB-1387E0A83135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3175304274" sldId="2147483778"/>
              <ac:spMk id="6" creationId="{2947426D-A1AA-6E4E-5759-2117D580A82C}"/>
            </ac:spMkLst>
          </pc:spChg>
        </pc:sldLayoutChg>
        <pc:sldLayoutChg chg="modSp">
          <pc:chgData name="直樹 小林" userId="f4cbb4920eb33fca" providerId="LiveId" clId="{1CC090F1-3D3D-4100-BB86-6B31288030ED}" dt="2023-10-19T14:53:58.753" v="82"/>
          <pc:sldLayoutMkLst>
            <pc:docMk/>
            <pc:sldMasterMk cId="1543555337" sldId="2147483768"/>
            <pc:sldLayoutMk cId="2559471037" sldId="2147483779"/>
          </pc:sldLayoutMkLst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2559471037" sldId="2147483779"/>
              <ac:spMk id="2" creationId="{EF4FF719-2D33-5CA9-4D45-C32C5FA1E1DB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2559471037" sldId="2147483779"/>
              <ac:spMk id="3" creationId="{E31CD41D-8E5F-E5D6-D4A4-910F3CB1CFD2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2559471037" sldId="2147483779"/>
              <ac:spMk id="4" creationId="{83D15A41-771D-5C5B-3B4B-E3F810822422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2559471037" sldId="2147483779"/>
              <ac:spMk id="5" creationId="{9BD55D69-58D1-30AD-0D1C-45C554439799}"/>
            </ac:spMkLst>
          </pc:spChg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2559471037" sldId="2147483779"/>
              <ac:spMk id="6" creationId="{B8E8A2E3-44D9-64AF-8B1A-CE5BE4BD3D1D}"/>
            </ac:spMkLst>
          </pc:spChg>
        </pc:sldLayoutChg>
        <pc:sldLayoutChg chg="modSp">
          <pc:chgData name="直樹 小林" userId="f4cbb4920eb33fca" providerId="LiveId" clId="{1CC090F1-3D3D-4100-BB86-6B31288030ED}" dt="2023-10-19T14:53:58.753" v="82"/>
          <pc:sldLayoutMkLst>
            <pc:docMk/>
            <pc:sldMasterMk cId="1543555337" sldId="2147483768"/>
            <pc:sldLayoutMk cId="536307257" sldId="2147483780"/>
          </pc:sldLayoutMkLst>
          <pc:spChg chg="mod">
            <ac:chgData name="直樹 小林" userId="f4cbb4920eb33fca" providerId="LiveId" clId="{1CC090F1-3D3D-4100-BB86-6B31288030ED}" dt="2023-10-19T14:53:58.753" v="82"/>
            <ac:spMkLst>
              <pc:docMk/>
              <pc:sldMasterMk cId="1543555337" sldId="2147483768"/>
              <pc:sldLayoutMk cId="536307257" sldId="2147483780"/>
              <ac:spMk id="49" creationId="{6F765CEB-6C57-654F-7955-F518F59FD46C}"/>
            </ac:spMkLst>
          </pc:spChg>
        </pc:sldLayoutChg>
      </pc:sldMasterChg>
      <pc:sldMasterChg chg="add del addSldLayout delSldLayout">
        <pc:chgData name="直樹 小林" userId="f4cbb4920eb33fca" providerId="LiveId" clId="{1CC090F1-3D3D-4100-BB86-6B31288030ED}" dt="2023-11-01T22:49:44.823" v="1651" actId="2696"/>
        <pc:sldMasterMkLst>
          <pc:docMk/>
          <pc:sldMasterMk cId="3748266337" sldId="2147483809"/>
        </pc:sldMasterMkLst>
        <pc:sldLayoutChg chg="add del">
          <pc:chgData name="直樹 小林" userId="f4cbb4920eb33fca" providerId="LiveId" clId="{1CC090F1-3D3D-4100-BB86-6B31288030ED}" dt="2023-11-01T22:49:44.823" v="1651" actId="2696"/>
          <pc:sldLayoutMkLst>
            <pc:docMk/>
            <pc:sldMasterMk cId="3748266337" sldId="2147483809"/>
            <pc:sldLayoutMk cId="2762621573" sldId="2147483810"/>
          </pc:sldLayoutMkLst>
        </pc:sldLayoutChg>
        <pc:sldLayoutChg chg="add del">
          <pc:chgData name="直樹 小林" userId="f4cbb4920eb33fca" providerId="LiveId" clId="{1CC090F1-3D3D-4100-BB86-6B31288030ED}" dt="2023-11-01T22:49:44.823" v="1651" actId="2696"/>
          <pc:sldLayoutMkLst>
            <pc:docMk/>
            <pc:sldMasterMk cId="3748266337" sldId="2147483809"/>
            <pc:sldLayoutMk cId="3222117581" sldId="2147483811"/>
          </pc:sldLayoutMkLst>
        </pc:sldLayoutChg>
        <pc:sldLayoutChg chg="add del">
          <pc:chgData name="直樹 小林" userId="f4cbb4920eb33fca" providerId="LiveId" clId="{1CC090F1-3D3D-4100-BB86-6B31288030ED}" dt="2023-11-01T22:49:44.823" v="1651" actId="2696"/>
          <pc:sldLayoutMkLst>
            <pc:docMk/>
            <pc:sldMasterMk cId="3748266337" sldId="2147483809"/>
            <pc:sldLayoutMk cId="63751439" sldId="2147483812"/>
          </pc:sldLayoutMkLst>
        </pc:sldLayoutChg>
        <pc:sldLayoutChg chg="add del">
          <pc:chgData name="直樹 小林" userId="f4cbb4920eb33fca" providerId="LiveId" clId="{1CC090F1-3D3D-4100-BB86-6B31288030ED}" dt="2023-11-01T22:49:44.823" v="1651" actId="2696"/>
          <pc:sldLayoutMkLst>
            <pc:docMk/>
            <pc:sldMasterMk cId="3748266337" sldId="2147483809"/>
            <pc:sldLayoutMk cId="2335040793" sldId="2147483813"/>
          </pc:sldLayoutMkLst>
        </pc:sldLayoutChg>
        <pc:sldLayoutChg chg="add del">
          <pc:chgData name="直樹 小林" userId="f4cbb4920eb33fca" providerId="LiveId" clId="{1CC090F1-3D3D-4100-BB86-6B31288030ED}" dt="2023-11-01T22:49:44.823" v="1651" actId="2696"/>
          <pc:sldLayoutMkLst>
            <pc:docMk/>
            <pc:sldMasterMk cId="3748266337" sldId="2147483809"/>
            <pc:sldLayoutMk cId="1683207717" sldId="2147483814"/>
          </pc:sldLayoutMkLst>
        </pc:sldLayoutChg>
        <pc:sldLayoutChg chg="add del">
          <pc:chgData name="直樹 小林" userId="f4cbb4920eb33fca" providerId="LiveId" clId="{1CC090F1-3D3D-4100-BB86-6B31288030ED}" dt="2023-11-01T22:49:44.823" v="1651" actId="2696"/>
          <pc:sldLayoutMkLst>
            <pc:docMk/>
            <pc:sldMasterMk cId="3748266337" sldId="2147483809"/>
            <pc:sldLayoutMk cId="1770100511" sldId="2147483815"/>
          </pc:sldLayoutMkLst>
        </pc:sldLayoutChg>
        <pc:sldLayoutChg chg="add del">
          <pc:chgData name="直樹 小林" userId="f4cbb4920eb33fca" providerId="LiveId" clId="{1CC090F1-3D3D-4100-BB86-6B31288030ED}" dt="2023-11-01T22:49:44.823" v="1651" actId="2696"/>
          <pc:sldLayoutMkLst>
            <pc:docMk/>
            <pc:sldMasterMk cId="3748266337" sldId="2147483809"/>
            <pc:sldLayoutMk cId="1351026218" sldId="2147483816"/>
          </pc:sldLayoutMkLst>
        </pc:sldLayoutChg>
        <pc:sldLayoutChg chg="add del">
          <pc:chgData name="直樹 小林" userId="f4cbb4920eb33fca" providerId="LiveId" clId="{1CC090F1-3D3D-4100-BB86-6B31288030ED}" dt="2023-11-01T22:49:44.823" v="1651" actId="2696"/>
          <pc:sldLayoutMkLst>
            <pc:docMk/>
            <pc:sldMasterMk cId="3748266337" sldId="2147483809"/>
            <pc:sldLayoutMk cId="2922632635" sldId="2147483817"/>
          </pc:sldLayoutMkLst>
        </pc:sldLayoutChg>
        <pc:sldLayoutChg chg="add del">
          <pc:chgData name="直樹 小林" userId="f4cbb4920eb33fca" providerId="LiveId" clId="{1CC090F1-3D3D-4100-BB86-6B31288030ED}" dt="2023-11-01T22:49:44.823" v="1651" actId="2696"/>
          <pc:sldLayoutMkLst>
            <pc:docMk/>
            <pc:sldMasterMk cId="3748266337" sldId="2147483809"/>
            <pc:sldLayoutMk cId="1262900666" sldId="2147483818"/>
          </pc:sldLayoutMkLst>
        </pc:sldLayoutChg>
        <pc:sldLayoutChg chg="add del">
          <pc:chgData name="直樹 小林" userId="f4cbb4920eb33fca" providerId="LiveId" clId="{1CC090F1-3D3D-4100-BB86-6B31288030ED}" dt="2023-11-01T22:49:44.823" v="1651" actId="2696"/>
          <pc:sldLayoutMkLst>
            <pc:docMk/>
            <pc:sldMasterMk cId="3748266337" sldId="2147483809"/>
            <pc:sldLayoutMk cId="3145134899" sldId="2147483819"/>
          </pc:sldLayoutMkLst>
        </pc:sldLayoutChg>
        <pc:sldLayoutChg chg="add del">
          <pc:chgData name="直樹 小林" userId="f4cbb4920eb33fca" providerId="LiveId" clId="{1CC090F1-3D3D-4100-BB86-6B31288030ED}" dt="2023-11-01T22:49:44.823" v="1651" actId="2696"/>
          <pc:sldLayoutMkLst>
            <pc:docMk/>
            <pc:sldMasterMk cId="3748266337" sldId="2147483809"/>
            <pc:sldLayoutMk cId="3581777148" sldId="2147483820"/>
          </pc:sldLayoutMkLst>
        </pc:sldLayoutChg>
        <pc:sldLayoutChg chg="del">
          <pc:chgData name="直樹 小林" userId="f4cbb4920eb33fca" providerId="LiveId" clId="{1CC090F1-3D3D-4100-BB86-6B31288030ED}" dt="2023-11-01T22:34:46.177" v="1426" actId="2696"/>
          <pc:sldLayoutMkLst>
            <pc:docMk/>
            <pc:sldMasterMk cId="3748266337" sldId="2147483809"/>
            <pc:sldLayoutMk cId="2608624781" sldId="2147483821"/>
          </pc:sldLayoutMkLst>
        </pc:sldLayoutChg>
        <pc:sldLayoutChg chg="add del">
          <pc:chgData name="直樹 小林" userId="f4cbb4920eb33fca" providerId="LiveId" clId="{1CC090F1-3D3D-4100-BB86-6B31288030ED}" dt="2023-11-01T22:49:44.823" v="1651" actId="2696"/>
          <pc:sldLayoutMkLst>
            <pc:docMk/>
            <pc:sldMasterMk cId="3748266337" sldId="2147483809"/>
            <pc:sldLayoutMk cId="2936942260" sldId="2147483822"/>
          </pc:sldLayoutMkLst>
        </pc:sldLayoutChg>
      </pc:sldMasterChg>
    </pc:docChg>
  </pc:docChgLst>
  <pc:docChgLst>
    <pc:chgData name="小林 直樹" userId="f4cbb4920eb33fca" providerId="LiveId" clId="{DA956731-C1EE-455F-929C-CA51A9DC8AAF}"/>
    <pc:docChg chg="undo redo custSel addSld delSld modSld sldOrd addMainMaster delMainMaster modMainMaster">
      <pc:chgData name="小林 直樹" userId="f4cbb4920eb33fca" providerId="LiveId" clId="{DA956731-C1EE-455F-929C-CA51A9DC8AAF}" dt="2023-05-22T14:02:02.635" v="3702"/>
      <pc:docMkLst>
        <pc:docMk/>
      </pc:docMkLst>
      <pc:sldChg chg="del">
        <pc:chgData name="小林 直樹" userId="f4cbb4920eb33fca" providerId="LiveId" clId="{DA956731-C1EE-455F-929C-CA51A9DC8AAF}" dt="2023-03-15T22:13:02.054" v="1408" actId="2696"/>
        <pc:sldMkLst>
          <pc:docMk/>
          <pc:sldMk cId="1673549446" sldId="256"/>
        </pc:sldMkLst>
      </pc:sldChg>
      <pc:sldChg chg="modSp del mod">
        <pc:chgData name="小林 直樹" userId="f4cbb4920eb33fca" providerId="LiveId" clId="{DA956731-C1EE-455F-929C-CA51A9DC8AAF}" dt="2023-03-15T21:35:00.800" v="986" actId="2696"/>
        <pc:sldMkLst>
          <pc:docMk/>
          <pc:sldMk cId="2414159257" sldId="259"/>
        </pc:sldMkLst>
        <pc:spChg chg="mod">
          <ac:chgData name="小林 直樹" userId="f4cbb4920eb33fca" providerId="LiveId" clId="{DA956731-C1EE-455F-929C-CA51A9DC8AAF}" dt="2023-03-15T20:37:37.752" v="186" actId="14100"/>
          <ac:spMkLst>
            <pc:docMk/>
            <pc:sldMk cId="2414159257" sldId="259"/>
            <ac:spMk id="8" creationId="{33D81DF4-8323-BB3C-C98C-2FEA4247C849}"/>
          </ac:spMkLst>
        </pc:spChg>
      </pc:sldChg>
      <pc:sldChg chg="del">
        <pc:chgData name="小林 直樹" userId="f4cbb4920eb33fca" providerId="LiveId" clId="{DA956731-C1EE-455F-929C-CA51A9DC8AAF}" dt="2023-03-15T21:35:03.521" v="987" actId="2696"/>
        <pc:sldMkLst>
          <pc:docMk/>
          <pc:sldMk cId="1226052441" sldId="260"/>
        </pc:sldMkLst>
      </pc:sldChg>
      <pc:sldChg chg="del">
        <pc:chgData name="小林 直樹" userId="f4cbb4920eb33fca" providerId="LiveId" clId="{DA956731-C1EE-455F-929C-CA51A9DC8AAF}" dt="2023-03-15T22:13:04.783" v="1409" actId="2696"/>
        <pc:sldMkLst>
          <pc:docMk/>
          <pc:sldMk cId="1406105777" sldId="261"/>
        </pc:sldMkLst>
      </pc:sldChg>
      <pc:sldChg chg="addSp delSp modSp del mod ord modClrScheme chgLayout">
        <pc:chgData name="小林 直樹" userId="f4cbb4920eb33fca" providerId="LiveId" clId="{DA956731-C1EE-455F-929C-CA51A9DC8AAF}" dt="2023-05-19T14:17:33.802" v="3663"/>
        <pc:sldMkLst>
          <pc:docMk/>
          <pc:sldMk cId="4230416747" sldId="263"/>
        </pc:sldMkLst>
        <pc:spChg chg="add del mod">
          <ac:chgData name="小林 直樹" userId="f4cbb4920eb33fca" providerId="LiveId" clId="{DA956731-C1EE-455F-929C-CA51A9DC8AAF}" dt="2023-04-12T21:22:58.860" v="2092" actId="478"/>
          <ac:spMkLst>
            <pc:docMk/>
            <pc:sldMk cId="4230416747" sldId="263"/>
            <ac:spMk id="2" creationId="{8950BFC4-0108-C7EB-305A-4E26047AE73E}"/>
          </ac:spMkLst>
        </pc:spChg>
        <pc:spChg chg="add del mod">
          <ac:chgData name="小林 直樹" userId="f4cbb4920eb33fca" providerId="LiveId" clId="{DA956731-C1EE-455F-929C-CA51A9DC8AAF}" dt="2023-03-15T21:02:30.188" v="586" actId="478"/>
          <ac:spMkLst>
            <pc:docMk/>
            <pc:sldMk cId="4230416747" sldId="263"/>
            <ac:spMk id="22" creationId="{59B26C14-5D6D-A17B-C42A-07021A4B073E}"/>
          </ac:spMkLst>
        </pc:spChg>
        <pc:spChg chg="del">
          <ac:chgData name="小林 直樹" userId="f4cbb4920eb33fca" providerId="LiveId" clId="{DA956731-C1EE-455F-929C-CA51A9DC8AAF}" dt="2023-03-15T21:02:31.626" v="587" actId="478"/>
          <ac:spMkLst>
            <pc:docMk/>
            <pc:sldMk cId="4230416747" sldId="263"/>
            <ac:spMk id="23" creationId="{308EA9A1-B9F1-C7AB-11EA-22CB9E77FEF8}"/>
          </ac:spMkLst>
        </pc:spChg>
        <pc:spChg chg="del topLvl">
          <ac:chgData name="小林 直樹" userId="f4cbb4920eb33fca" providerId="LiveId" clId="{DA956731-C1EE-455F-929C-CA51A9DC8AAF}" dt="2023-03-15T21:22:12.835" v="842" actId="478"/>
          <ac:spMkLst>
            <pc:docMk/>
            <pc:sldMk cId="4230416747" sldId="263"/>
            <ac:spMk id="24" creationId="{34A02CA9-A976-763A-C594-2836254DA945}"/>
          </ac:spMkLst>
        </pc:spChg>
        <pc:spChg chg="mod">
          <ac:chgData name="小林 直樹" userId="f4cbb4920eb33fca" providerId="LiveId" clId="{DA956731-C1EE-455F-929C-CA51A9DC8AAF}" dt="2023-03-15T21:22:34.998" v="855" actId="34135"/>
          <ac:spMkLst>
            <pc:docMk/>
            <pc:sldMk cId="4230416747" sldId="263"/>
            <ac:spMk id="26" creationId="{E8AC53D1-B87D-BEA8-102E-D6B1480FD729}"/>
          </ac:spMkLst>
        </pc:spChg>
        <pc:spChg chg="mod">
          <ac:chgData name="小林 直樹" userId="f4cbb4920eb33fca" providerId="LiveId" clId="{DA956731-C1EE-455F-929C-CA51A9DC8AAF}" dt="2023-03-15T21:22:34.998" v="855" actId="34135"/>
          <ac:spMkLst>
            <pc:docMk/>
            <pc:sldMk cId="4230416747" sldId="263"/>
            <ac:spMk id="27" creationId="{217262A2-1ED5-2F0B-682D-9FE52F79ED30}"/>
          </ac:spMkLst>
        </pc:spChg>
        <pc:spChg chg="del mod">
          <ac:chgData name="小林 直樹" userId="f4cbb4920eb33fca" providerId="LiveId" clId="{DA956731-C1EE-455F-929C-CA51A9DC8AAF}" dt="2023-03-15T20:52:53.183" v="462" actId="478"/>
          <ac:spMkLst>
            <pc:docMk/>
            <pc:sldMk cId="4230416747" sldId="263"/>
            <ac:spMk id="28" creationId="{8DD3A624-5ED1-3398-1AF8-165CE1226F98}"/>
          </ac:spMkLst>
        </pc:spChg>
        <pc:spChg chg="add del mod ord">
          <ac:chgData name="小林 直樹" userId="f4cbb4920eb33fca" providerId="LiveId" clId="{DA956731-C1EE-455F-929C-CA51A9DC8AAF}" dt="2023-03-15T20:47:04.287" v="310" actId="700"/>
          <ac:spMkLst>
            <pc:docMk/>
            <pc:sldMk cId="4230416747" sldId="263"/>
            <ac:spMk id="29" creationId="{516EA0E7-7071-D548-F707-9436B74AB69B}"/>
          </ac:spMkLst>
        </pc:spChg>
        <pc:spChg chg="del">
          <ac:chgData name="小林 直樹" userId="f4cbb4920eb33fca" providerId="LiveId" clId="{DA956731-C1EE-455F-929C-CA51A9DC8AAF}" dt="2023-03-15T21:26:24.665" v="858" actId="478"/>
          <ac:spMkLst>
            <pc:docMk/>
            <pc:sldMk cId="4230416747" sldId="263"/>
            <ac:spMk id="30" creationId="{31F0023A-D6D8-F448-B7C4-4BE9AC2E3682}"/>
          </ac:spMkLst>
        </pc:spChg>
        <pc:spChg chg="del mod">
          <ac:chgData name="小林 直樹" userId="f4cbb4920eb33fca" providerId="LiveId" clId="{DA956731-C1EE-455F-929C-CA51A9DC8AAF}" dt="2023-03-15T21:26:01.457" v="857" actId="478"/>
          <ac:spMkLst>
            <pc:docMk/>
            <pc:sldMk cId="4230416747" sldId="263"/>
            <ac:spMk id="31" creationId="{6B30FCB8-22B0-3E26-2302-5639F94C87FF}"/>
          </ac:spMkLst>
        </pc:spChg>
        <pc:spChg chg="add del mod ord">
          <ac:chgData name="小林 直樹" userId="f4cbb4920eb33fca" providerId="LiveId" clId="{DA956731-C1EE-455F-929C-CA51A9DC8AAF}" dt="2023-03-15T20:52:27.048" v="457" actId="700"/>
          <ac:spMkLst>
            <pc:docMk/>
            <pc:sldMk cId="4230416747" sldId="263"/>
            <ac:spMk id="32" creationId="{3BC5A793-BCFF-A889-9DB3-54ED3C01EF6C}"/>
          </ac:spMkLst>
        </pc:spChg>
        <pc:spChg chg="add del mod ord">
          <ac:chgData name="小林 直樹" userId="f4cbb4920eb33fca" providerId="LiveId" clId="{DA956731-C1EE-455F-929C-CA51A9DC8AAF}" dt="2023-03-15T20:52:49.661" v="460" actId="478"/>
          <ac:spMkLst>
            <pc:docMk/>
            <pc:sldMk cId="4230416747" sldId="263"/>
            <ac:spMk id="33" creationId="{5A2AE80F-E834-F622-FC6D-AD9AE62DF631}"/>
          </ac:spMkLst>
        </pc:spChg>
        <pc:spChg chg="add del mod ord">
          <ac:chgData name="小林 直樹" userId="f4cbb4920eb33fca" providerId="LiveId" clId="{DA956731-C1EE-455F-929C-CA51A9DC8AAF}" dt="2023-03-15T20:53:04.685" v="463" actId="700"/>
          <ac:spMkLst>
            <pc:docMk/>
            <pc:sldMk cId="4230416747" sldId="263"/>
            <ac:spMk id="34" creationId="{A39B1F77-8D67-7FF7-EC26-3377B3D81B08}"/>
          </ac:spMkLst>
        </pc:spChg>
        <pc:spChg chg="add del mod ord">
          <ac:chgData name="小林 直樹" userId="f4cbb4920eb33fca" providerId="LiveId" clId="{DA956731-C1EE-455F-929C-CA51A9DC8AAF}" dt="2023-03-15T20:54:07.222" v="467" actId="478"/>
          <ac:spMkLst>
            <pc:docMk/>
            <pc:sldMk cId="4230416747" sldId="263"/>
            <ac:spMk id="35" creationId="{8BDCE8C7-FFBF-F420-34E5-16E0C56F98ED}"/>
          </ac:spMkLst>
        </pc:spChg>
        <pc:spChg chg="add del mod ord">
          <ac:chgData name="小林 直樹" userId="f4cbb4920eb33fca" providerId="LiveId" clId="{DA956731-C1EE-455F-929C-CA51A9DC8AAF}" dt="2023-03-15T21:02:55.938" v="588" actId="700"/>
          <ac:spMkLst>
            <pc:docMk/>
            <pc:sldMk cId="4230416747" sldId="263"/>
            <ac:spMk id="36" creationId="{E4B3FD95-48F0-B0EE-F540-6F01D3B8D40C}"/>
          </ac:spMkLst>
        </pc:spChg>
        <pc:spChg chg="add del mod ord">
          <ac:chgData name="小林 直樹" userId="f4cbb4920eb33fca" providerId="LiveId" clId="{DA956731-C1EE-455F-929C-CA51A9DC8AAF}" dt="2023-03-15T21:21:17.013" v="832" actId="700"/>
          <ac:spMkLst>
            <pc:docMk/>
            <pc:sldMk cId="4230416747" sldId="263"/>
            <ac:spMk id="37" creationId="{56D78E0C-56F5-2636-9429-2D590FCC94D9}"/>
          </ac:spMkLst>
        </pc:spChg>
        <pc:spChg chg="add del mod ord">
          <ac:chgData name="小林 直樹" userId="f4cbb4920eb33fca" providerId="LiveId" clId="{DA956731-C1EE-455F-929C-CA51A9DC8AAF}" dt="2023-03-15T21:35:30.073" v="990" actId="700"/>
          <ac:spMkLst>
            <pc:docMk/>
            <pc:sldMk cId="4230416747" sldId="263"/>
            <ac:spMk id="38" creationId="{83FB523E-EB76-0B4F-5339-1B252F697BD0}"/>
          </ac:spMkLst>
        </pc:spChg>
        <pc:spChg chg="add del mod ord">
          <ac:chgData name="小林 直樹" userId="f4cbb4920eb33fca" providerId="LiveId" clId="{DA956731-C1EE-455F-929C-CA51A9DC8AAF}" dt="2023-03-15T21:35:30.073" v="990" actId="700"/>
          <ac:spMkLst>
            <pc:docMk/>
            <pc:sldMk cId="4230416747" sldId="263"/>
            <ac:spMk id="39" creationId="{0BD2F1CA-ECD6-9D8F-2C73-1D5A91945DDC}"/>
          </ac:spMkLst>
        </pc:spChg>
        <pc:spChg chg="add del mod ord">
          <ac:chgData name="小林 直樹" userId="f4cbb4920eb33fca" providerId="LiveId" clId="{DA956731-C1EE-455F-929C-CA51A9DC8AAF}" dt="2023-03-15T21:21:17.013" v="832" actId="700"/>
          <ac:spMkLst>
            <pc:docMk/>
            <pc:sldMk cId="4230416747" sldId="263"/>
            <ac:spMk id="40" creationId="{39778589-368A-B352-99E7-94D1221479FB}"/>
          </ac:spMkLst>
        </pc:spChg>
        <pc:spChg chg="add del mod ord">
          <ac:chgData name="小林 直樹" userId="f4cbb4920eb33fca" providerId="LiveId" clId="{DA956731-C1EE-455F-929C-CA51A9DC8AAF}" dt="2023-03-15T21:21:58.004" v="839" actId="700"/>
          <ac:spMkLst>
            <pc:docMk/>
            <pc:sldMk cId="4230416747" sldId="263"/>
            <ac:spMk id="41" creationId="{9FFB4804-5387-8B7C-CCEC-43D4700CFC47}"/>
          </ac:spMkLst>
        </pc:spChg>
        <pc:spChg chg="add del mod ord">
          <ac:chgData name="小林 直樹" userId="f4cbb4920eb33fca" providerId="LiveId" clId="{DA956731-C1EE-455F-929C-CA51A9DC8AAF}" dt="2023-03-15T21:21:58.004" v="839" actId="700"/>
          <ac:spMkLst>
            <pc:docMk/>
            <pc:sldMk cId="4230416747" sldId="263"/>
            <ac:spMk id="42" creationId="{92F1E1EE-37B6-2712-F0F0-1BC36F20B09D}"/>
          </ac:spMkLst>
        </pc:spChg>
        <pc:spChg chg="add del mod ord">
          <ac:chgData name="小林 直樹" userId="f4cbb4920eb33fca" providerId="LiveId" clId="{DA956731-C1EE-455F-929C-CA51A9DC8AAF}" dt="2023-03-15T21:21:58.004" v="839" actId="700"/>
          <ac:spMkLst>
            <pc:docMk/>
            <pc:sldMk cId="4230416747" sldId="263"/>
            <ac:spMk id="43" creationId="{CA4A2484-E1B1-9FDB-50C5-6354F8333E21}"/>
          </ac:spMkLst>
        </pc:spChg>
        <pc:spChg chg="add del mod ord">
          <ac:chgData name="小林 直樹" userId="f4cbb4920eb33fca" providerId="LiveId" clId="{DA956731-C1EE-455F-929C-CA51A9DC8AAF}" dt="2023-03-15T21:35:30.073" v="990" actId="700"/>
          <ac:spMkLst>
            <pc:docMk/>
            <pc:sldMk cId="4230416747" sldId="263"/>
            <ac:spMk id="44" creationId="{B4500080-E4F4-D486-E603-4CA9A0EDD58D}"/>
          </ac:spMkLst>
        </pc:spChg>
        <pc:spChg chg="add del mod ord">
          <ac:chgData name="小林 直樹" userId="f4cbb4920eb33fca" providerId="LiveId" clId="{DA956731-C1EE-455F-929C-CA51A9DC8AAF}" dt="2023-03-15T21:35:30.073" v="990" actId="700"/>
          <ac:spMkLst>
            <pc:docMk/>
            <pc:sldMk cId="4230416747" sldId="263"/>
            <ac:spMk id="45" creationId="{BD94EB63-A7CE-A767-A86D-606A3C021BA9}"/>
          </ac:spMkLst>
        </pc:spChg>
        <pc:spChg chg="add del mod ord">
          <ac:chgData name="小林 直樹" userId="f4cbb4920eb33fca" providerId="LiveId" clId="{DA956731-C1EE-455F-929C-CA51A9DC8AAF}" dt="2023-03-15T21:33:12.339" v="959" actId="931"/>
          <ac:spMkLst>
            <pc:docMk/>
            <pc:sldMk cId="4230416747" sldId="263"/>
            <ac:spMk id="46" creationId="{240C645E-596F-BE8E-B4AE-581B51D0BD48}"/>
          </ac:spMkLst>
        </pc:spChg>
        <pc:spChg chg="add del mod">
          <ac:chgData name="小林 直樹" userId="f4cbb4920eb33fca" providerId="LiveId" clId="{DA956731-C1EE-455F-929C-CA51A9DC8AAF}" dt="2023-03-15T21:35:30.073" v="990" actId="700"/>
          <ac:spMkLst>
            <pc:docMk/>
            <pc:sldMk cId="4230416747" sldId="263"/>
            <ac:spMk id="50" creationId="{6F2B0E17-94E0-26A9-1AD2-DB08CC1A80C6}"/>
          </ac:spMkLst>
        </pc:spChg>
        <pc:spChg chg="add del mod ord">
          <ac:chgData name="小林 直樹" userId="f4cbb4920eb33fca" providerId="LiveId" clId="{DA956731-C1EE-455F-929C-CA51A9DC8AAF}" dt="2023-03-15T21:52:48.948" v="1138" actId="700"/>
          <ac:spMkLst>
            <pc:docMk/>
            <pc:sldMk cId="4230416747" sldId="263"/>
            <ac:spMk id="53" creationId="{1872696C-39E3-8BFF-D90A-DBD6A9FB739F}"/>
          </ac:spMkLst>
        </pc:spChg>
        <pc:spChg chg="add del mod ord">
          <ac:chgData name="小林 直樹" userId="f4cbb4920eb33fca" providerId="LiveId" clId="{DA956731-C1EE-455F-929C-CA51A9DC8AAF}" dt="2023-03-15T21:52:48.948" v="1138" actId="700"/>
          <ac:spMkLst>
            <pc:docMk/>
            <pc:sldMk cId="4230416747" sldId="263"/>
            <ac:spMk id="54" creationId="{F66D4354-3728-6D0B-C74F-C18D8EDA25E2}"/>
          </ac:spMkLst>
        </pc:spChg>
        <pc:spChg chg="add del mod ord">
          <ac:chgData name="小林 直樹" userId="f4cbb4920eb33fca" providerId="LiveId" clId="{DA956731-C1EE-455F-929C-CA51A9DC8AAF}" dt="2023-03-15T21:52:48.948" v="1138" actId="700"/>
          <ac:spMkLst>
            <pc:docMk/>
            <pc:sldMk cId="4230416747" sldId="263"/>
            <ac:spMk id="55" creationId="{DF673E45-3913-DBA7-B106-99638F206023}"/>
          </ac:spMkLst>
        </pc:spChg>
        <pc:spChg chg="add del mod ord">
          <ac:chgData name="小林 直樹" userId="f4cbb4920eb33fca" providerId="LiveId" clId="{DA956731-C1EE-455F-929C-CA51A9DC8AAF}" dt="2023-03-15T21:52:48.948" v="1138" actId="700"/>
          <ac:spMkLst>
            <pc:docMk/>
            <pc:sldMk cId="4230416747" sldId="263"/>
            <ac:spMk id="56" creationId="{9A52A57C-FE5D-32BC-11AA-318123815A6A}"/>
          </ac:spMkLst>
        </pc:spChg>
        <pc:spChg chg="add del mod ord">
          <ac:chgData name="小林 直樹" userId="f4cbb4920eb33fca" providerId="LiveId" clId="{DA956731-C1EE-455F-929C-CA51A9DC8AAF}" dt="2023-03-15T21:35:39.193" v="991" actId="931"/>
          <ac:spMkLst>
            <pc:docMk/>
            <pc:sldMk cId="4230416747" sldId="263"/>
            <ac:spMk id="57" creationId="{2C85BA55-6CEA-F59F-E78E-3907059311EA}"/>
          </ac:spMkLst>
        </pc:spChg>
        <pc:spChg chg="add mod ord">
          <ac:chgData name="小林 直樹" userId="f4cbb4920eb33fca" providerId="LiveId" clId="{DA956731-C1EE-455F-929C-CA51A9DC8AAF}" dt="2023-03-15T22:09:59.195" v="1401" actId="34135"/>
          <ac:spMkLst>
            <pc:docMk/>
            <pc:sldMk cId="4230416747" sldId="263"/>
            <ac:spMk id="60" creationId="{50641D79-B1D1-E084-C9C0-0101B48DDA54}"/>
          </ac:spMkLst>
        </pc:spChg>
        <pc:spChg chg="add mod ord">
          <ac:chgData name="小林 直樹" userId="f4cbb4920eb33fca" providerId="LiveId" clId="{DA956731-C1EE-455F-929C-CA51A9DC8AAF}" dt="2023-05-17T12:51:19.009" v="3256" actId="20577"/>
          <ac:spMkLst>
            <pc:docMk/>
            <pc:sldMk cId="4230416747" sldId="263"/>
            <ac:spMk id="61" creationId="{695DAA1D-E07F-76B5-D868-226E71F5012E}"/>
          </ac:spMkLst>
        </pc:spChg>
        <pc:spChg chg="add mod ord">
          <ac:chgData name="小林 直樹" userId="f4cbb4920eb33fca" providerId="LiveId" clId="{DA956731-C1EE-455F-929C-CA51A9DC8AAF}" dt="2023-05-17T12:51:35.722" v="3270" actId="20577"/>
          <ac:spMkLst>
            <pc:docMk/>
            <pc:sldMk cId="4230416747" sldId="263"/>
            <ac:spMk id="62" creationId="{EBCA9ECC-D73C-1191-A1D2-2C48778ED6F1}"/>
          </ac:spMkLst>
        </pc:spChg>
        <pc:spChg chg="add mod ord">
          <ac:chgData name="小林 直樹" userId="f4cbb4920eb33fca" providerId="LiveId" clId="{DA956731-C1EE-455F-929C-CA51A9DC8AAF}" dt="2023-03-15T22:11:19.361" v="1407" actId="34135"/>
          <ac:spMkLst>
            <pc:docMk/>
            <pc:sldMk cId="4230416747" sldId="263"/>
            <ac:spMk id="63" creationId="{27D26E23-E0E3-CA83-269F-C3116F511B69}"/>
          </ac:spMkLst>
        </pc:spChg>
        <pc:spChg chg="add del mod">
          <ac:chgData name="小林 直樹" userId="f4cbb4920eb33fca" providerId="LiveId" clId="{DA956731-C1EE-455F-929C-CA51A9DC8AAF}" dt="2023-04-12T21:22:46.611" v="2090" actId="478"/>
          <ac:spMkLst>
            <pc:docMk/>
            <pc:sldMk cId="4230416747" sldId="263"/>
            <ac:spMk id="65" creationId="{39F442C3-3313-C3F3-51FD-89CBBCDF4976}"/>
          </ac:spMkLst>
        </pc:spChg>
        <pc:grpChg chg="del mod">
          <ac:chgData name="小林 直樹" userId="f4cbb4920eb33fca" providerId="LiveId" clId="{DA956731-C1EE-455F-929C-CA51A9DC8AAF}" dt="2023-03-15T21:22:12.835" v="842" actId="478"/>
          <ac:grpSpMkLst>
            <pc:docMk/>
            <pc:sldMk cId="4230416747" sldId="263"/>
            <ac:grpSpMk id="20" creationId="{A240A406-66B3-8FC4-7470-C6D475AED423}"/>
          </ac:grpSpMkLst>
        </pc:grpChg>
        <pc:grpChg chg="del mod ord topLvl">
          <ac:chgData name="小林 直樹" userId="f4cbb4920eb33fca" providerId="LiveId" clId="{DA956731-C1EE-455F-929C-CA51A9DC8AAF}" dt="2023-03-15T21:52:51.202" v="1139" actId="478"/>
          <ac:grpSpMkLst>
            <pc:docMk/>
            <pc:sldMk cId="4230416747" sldId="263"/>
            <ac:grpSpMk id="21" creationId="{33B20FA2-7739-D126-F4A0-485D9FE6BF69}"/>
          </ac:grpSpMkLst>
        </pc:grpChg>
        <pc:picChg chg="add del mod">
          <ac:chgData name="小林 直樹" userId="f4cbb4920eb33fca" providerId="LiveId" clId="{DA956731-C1EE-455F-929C-CA51A9DC8AAF}" dt="2023-03-15T20:39:36.143" v="198" actId="478"/>
          <ac:picMkLst>
            <pc:docMk/>
            <pc:sldMk cId="4230416747" sldId="263"/>
            <ac:picMk id="19" creationId="{0BEA1D54-9335-52C4-33EB-858F8D17C18E}"/>
          </ac:picMkLst>
        </pc:picChg>
        <pc:picChg chg="add del mod">
          <ac:chgData name="小林 直樹" userId="f4cbb4920eb33fca" providerId="LiveId" clId="{DA956731-C1EE-455F-929C-CA51A9DC8AAF}" dt="2023-03-15T21:33:20.644" v="962" actId="478"/>
          <ac:picMkLst>
            <pc:docMk/>
            <pc:sldMk cId="4230416747" sldId="263"/>
            <ac:picMk id="48" creationId="{1A2B6CF6-E515-FB67-DE38-6C0E35F30D31}"/>
          </ac:picMkLst>
        </pc:picChg>
        <pc:picChg chg="add del mod">
          <ac:chgData name="小林 直樹" userId="f4cbb4920eb33fca" providerId="LiveId" clId="{DA956731-C1EE-455F-929C-CA51A9DC8AAF}" dt="2023-03-15T21:33:44.643" v="967" actId="931"/>
          <ac:picMkLst>
            <pc:docMk/>
            <pc:sldMk cId="4230416747" sldId="263"/>
            <ac:picMk id="52" creationId="{1193B4E9-0714-70F9-F0FE-20EDAAF01306}"/>
          </ac:picMkLst>
        </pc:picChg>
        <pc:picChg chg="add del mod ord modCrop">
          <ac:chgData name="小林 直樹" userId="f4cbb4920eb33fca" providerId="LiveId" clId="{DA956731-C1EE-455F-929C-CA51A9DC8AAF}" dt="2023-03-15T22:09:11.590" v="1392" actId="478"/>
          <ac:picMkLst>
            <pc:docMk/>
            <pc:sldMk cId="4230416747" sldId="263"/>
            <ac:picMk id="59" creationId="{5EBC13F9-DBDC-090F-28BF-490006104F44}"/>
          </ac:picMkLst>
        </pc:picChg>
      </pc:sldChg>
      <pc:sldChg chg="addSp delSp modSp del mod">
        <pc:chgData name="小林 直樹" userId="f4cbb4920eb33fca" providerId="LiveId" clId="{DA956731-C1EE-455F-929C-CA51A9DC8AAF}" dt="2023-04-12T21:11:29.898" v="1867" actId="2696"/>
        <pc:sldMkLst>
          <pc:docMk/>
          <pc:sldMk cId="624094981" sldId="265"/>
        </pc:sldMkLst>
        <pc:spChg chg="mod">
          <ac:chgData name="小林 直樹" userId="f4cbb4920eb33fca" providerId="LiveId" clId="{DA956731-C1EE-455F-929C-CA51A9DC8AAF}" dt="2023-03-15T20:14:26.290" v="19" actId="20577"/>
          <ac:spMkLst>
            <pc:docMk/>
            <pc:sldMk cId="624094981" sldId="265"/>
            <ac:spMk id="11" creationId="{9A5E188E-B2D6-66E2-D596-F1ED1C017EBA}"/>
          </ac:spMkLst>
        </pc:spChg>
        <pc:spChg chg="mod">
          <ac:chgData name="小林 直樹" userId="f4cbb4920eb33fca" providerId="LiveId" clId="{DA956731-C1EE-455F-929C-CA51A9DC8AAF}" dt="2023-03-15T20:14:16.491" v="12"/>
          <ac:spMkLst>
            <pc:docMk/>
            <pc:sldMk cId="624094981" sldId="265"/>
            <ac:spMk id="12" creationId="{02A51E92-983C-65DE-D490-EC962353CCF8}"/>
          </ac:spMkLst>
        </pc:spChg>
        <pc:spChg chg="mod">
          <ac:chgData name="小林 直樹" userId="f4cbb4920eb33fca" providerId="LiveId" clId="{DA956731-C1EE-455F-929C-CA51A9DC8AAF}" dt="2023-03-15T20:14:16.491" v="12"/>
          <ac:spMkLst>
            <pc:docMk/>
            <pc:sldMk cId="624094981" sldId="265"/>
            <ac:spMk id="13" creationId="{6545C589-F1E7-B700-56C4-DD70BE7D8F76}"/>
          </ac:spMkLst>
        </pc:spChg>
        <pc:spChg chg="add mod">
          <ac:chgData name="小林 直樹" userId="f4cbb4920eb33fca" providerId="LiveId" clId="{DA956731-C1EE-455F-929C-CA51A9DC8AAF}" dt="2023-03-15T20:16:54.233" v="93" actId="20577"/>
          <ac:spMkLst>
            <pc:docMk/>
            <pc:sldMk cId="624094981" sldId="265"/>
            <ac:spMk id="14" creationId="{B026A815-6860-52CE-CFF7-C48D8D7B0330}"/>
          </ac:spMkLst>
        </pc:spChg>
        <pc:spChg chg="del">
          <ac:chgData name="小林 直樹" userId="f4cbb4920eb33fca" providerId="LiveId" clId="{DA956731-C1EE-455F-929C-CA51A9DC8AAF}" dt="2023-03-15T20:16:38.843" v="46" actId="478"/>
          <ac:spMkLst>
            <pc:docMk/>
            <pc:sldMk cId="624094981" sldId="265"/>
            <ac:spMk id="27" creationId="{7D32EDED-B31C-4FF6-4822-9C5B18B4F5B6}"/>
          </ac:spMkLst>
        </pc:spChg>
        <pc:grpChg chg="add mod">
          <ac:chgData name="小林 直樹" userId="f4cbb4920eb33fca" providerId="LiveId" clId="{DA956731-C1EE-455F-929C-CA51A9DC8AAF}" dt="2023-03-15T20:14:16.491" v="12"/>
          <ac:grpSpMkLst>
            <pc:docMk/>
            <pc:sldMk cId="624094981" sldId="265"/>
            <ac:grpSpMk id="4" creationId="{CCF36794-2F81-8EDC-6CC3-64B87A039B77}"/>
          </ac:grpSpMkLst>
        </pc:grpChg>
        <pc:grpChg chg="mod">
          <ac:chgData name="小林 直樹" userId="f4cbb4920eb33fca" providerId="LiveId" clId="{DA956731-C1EE-455F-929C-CA51A9DC8AAF}" dt="2023-03-15T20:14:16.491" v="12"/>
          <ac:grpSpMkLst>
            <pc:docMk/>
            <pc:sldMk cId="624094981" sldId="265"/>
            <ac:grpSpMk id="5" creationId="{EBB44EFD-4C5B-3272-0073-79F09C478B18}"/>
          </ac:grpSpMkLst>
        </pc:grpChg>
      </pc:sldChg>
      <pc:sldChg chg="modSp del mod">
        <pc:chgData name="小林 直樹" userId="f4cbb4920eb33fca" providerId="LiveId" clId="{DA956731-C1EE-455F-929C-CA51A9DC8AAF}" dt="2023-04-12T21:07:10.190" v="1695" actId="47"/>
        <pc:sldMkLst>
          <pc:docMk/>
          <pc:sldMk cId="905762522" sldId="268"/>
        </pc:sldMkLst>
        <pc:spChg chg="mod">
          <ac:chgData name="小林 直樹" userId="f4cbb4920eb33fca" providerId="LiveId" clId="{DA956731-C1EE-455F-929C-CA51A9DC8AAF}" dt="2023-03-15T20:13:54.417" v="10" actId="34135"/>
          <ac:spMkLst>
            <pc:docMk/>
            <pc:sldMk cId="905762522" sldId="268"/>
            <ac:spMk id="9" creationId="{573F81E3-7CDD-492B-F80C-6CA92A37D1DF}"/>
          </ac:spMkLst>
        </pc:spChg>
        <pc:spChg chg="mod">
          <ac:chgData name="小林 直樹" userId="f4cbb4920eb33fca" providerId="LiveId" clId="{DA956731-C1EE-455F-929C-CA51A9DC8AAF}" dt="2023-03-15T20:13:54.417" v="10" actId="34135"/>
          <ac:spMkLst>
            <pc:docMk/>
            <pc:sldMk cId="905762522" sldId="268"/>
            <ac:spMk id="10" creationId="{495D80AB-00BF-A91A-EBCA-416DFEFAC17D}"/>
          </ac:spMkLst>
        </pc:spChg>
        <pc:spChg chg="mod">
          <ac:chgData name="小林 直樹" userId="f4cbb4920eb33fca" providerId="LiveId" clId="{DA956731-C1EE-455F-929C-CA51A9DC8AAF}" dt="2023-03-15T20:13:54.417" v="10" actId="34135"/>
          <ac:spMkLst>
            <pc:docMk/>
            <pc:sldMk cId="905762522" sldId="268"/>
            <ac:spMk id="11" creationId="{EEADFF4B-962A-362B-A13F-C4558F9CAE85}"/>
          </ac:spMkLst>
        </pc:spChg>
        <pc:spChg chg="mod">
          <ac:chgData name="小林 直樹" userId="f4cbb4920eb33fca" providerId="LiveId" clId="{DA956731-C1EE-455F-929C-CA51A9DC8AAF}" dt="2023-04-12T21:00:49.091" v="1465" actId="20577"/>
          <ac:spMkLst>
            <pc:docMk/>
            <pc:sldMk cId="905762522" sldId="268"/>
            <ac:spMk id="22" creationId="{59B26C14-5D6D-A17B-C42A-07021A4B073E}"/>
          </ac:spMkLst>
        </pc:spChg>
        <pc:spChg chg="mod">
          <ac:chgData name="小林 直樹" userId="f4cbb4920eb33fca" providerId="LiveId" clId="{DA956731-C1EE-455F-929C-CA51A9DC8AAF}" dt="2023-03-15T20:16:19.732" v="45" actId="6549"/>
          <ac:spMkLst>
            <pc:docMk/>
            <pc:sldMk cId="905762522" sldId="268"/>
            <ac:spMk id="27" creationId="{7D32EDED-B31C-4FF6-4822-9C5B18B4F5B6}"/>
          </ac:spMkLst>
        </pc:spChg>
        <pc:grpChg chg="mod">
          <ac:chgData name="小林 直樹" userId="f4cbb4920eb33fca" providerId="LiveId" clId="{DA956731-C1EE-455F-929C-CA51A9DC8AAF}" dt="2023-03-15T20:13:54.417" v="10" actId="34135"/>
          <ac:grpSpMkLst>
            <pc:docMk/>
            <pc:sldMk cId="905762522" sldId="268"/>
            <ac:grpSpMk id="2" creationId="{5222397B-BA09-51AA-DCEA-FE6876A8C511}"/>
          </ac:grpSpMkLst>
        </pc:grpChg>
        <pc:grpChg chg="mod">
          <ac:chgData name="小林 直樹" userId="f4cbb4920eb33fca" providerId="LiveId" clId="{DA956731-C1EE-455F-929C-CA51A9DC8AAF}" dt="2023-03-15T20:13:54.417" v="10" actId="34135"/>
          <ac:grpSpMkLst>
            <pc:docMk/>
            <pc:sldMk cId="905762522" sldId="268"/>
            <ac:grpSpMk id="8" creationId="{EE587BF2-89F7-85A6-0D85-5E7E6CA67CF9}"/>
          </ac:grpSpMkLst>
        </pc:grpChg>
      </pc:sldChg>
      <pc:sldChg chg="modSp del mod">
        <pc:chgData name="小林 直樹" userId="f4cbb4920eb33fca" providerId="LiveId" clId="{DA956731-C1EE-455F-929C-CA51A9DC8AAF}" dt="2023-04-12T21:09:00.476" v="1815" actId="47"/>
        <pc:sldMkLst>
          <pc:docMk/>
          <pc:sldMk cId="1252348305" sldId="269"/>
        </pc:sldMkLst>
        <pc:spChg chg="mod">
          <ac:chgData name="小林 直樹" userId="f4cbb4920eb33fca" providerId="LiveId" clId="{DA956731-C1EE-455F-929C-CA51A9DC8AAF}" dt="2023-03-15T21:14:45.837" v="691" actId="34136"/>
          <ac:spMkLst>
            <pc:docMk/>
            <pc:sldMk cId="1252348305" sldId="269"/>
            <ac:spMk id="5" creationId="{199A56DA-B380-7BCE-2317-49234B073C2A}"/>
          </ac:spMkLst>
        </pc:spChg>
        <pc:spChg chg="mod">
          <ac:chgData name="小林 直樹" userId="f4cbb4920eb33fca" providerId="LiveId" clId="{DA956731-C1EE-455F-929C-CA51A9DC8AAF}" dt="2023-03-15T20:14:04.339" v="11" actId="34135"/>
          <ac:spMkLst>
            <pc:docMk/>
            <pc:sldMk cId="1252348305" sldId="269"/>
            <ac:spMk id="6" creationId="{C1D342E4-94AC-18C6-218C-E37DC855AC47}"/>
          </ac:spMkLst>
        </pc:spChg>
        <pc:spChg chg="mod">
          <ac:chgData name="小林 直樹" userId="f4cbb4920eb33fca" providerId="LiveId" clId="{DA956731-C1EE-455F-929C-CA51A9DC8AAF}" dt="2023-03-15T20:14:04.339" v="11" actId="34135"/>
          <ac:spMkLst>
            <pc:docMk/>
            <pc:sldMk cId="1252348305" sldId="269"/>
            <ac:spMk id="8" creationId="{DEA03317-AA3E-1D40-000F-2473C85A00F1}"/>
          </ac:spMkLst>
        </pc:spChg>
        <pc:grpChg chg="mod">
          <ac:chgData name="小林 直樹" userId="f4cbb4920eb33fca" providerId="LiveId" clId="{DA956731-C1EE-455F-929C-CA51A9DC8AAF}" dt="2023-03-15T20:14:04.339" v="11" actId="34135"/>
          <ac:grpSpMkLst>
            <pc:docMk/>
            <pc:sldMk cId="1252348305" sldId="269"/>
            <ac:grpSpMk id="2" creationId="{F7ADBA24-B292-A7AC-4A57-638B8674E222}"/>
          </ac:grpSpMkLst>
        </pc:grpChg>
        <pc:grpChg chg="mod">
          <ac:chgData name="小林 直樹" userId="f4cbb4920eb33fca" providerId="LiveId" clId="{DA956731-C1EE-455F-929C-CA51A9DC8AAF}" dt="2023-03-15T20:14:04.339" v="11" actId="34135"/>
          <ac:grpSpMkLst>
            <pc:docMk/>
            <pc:sldMk cId="1252348305" sldId="269"/>
            <ac:grpSpMk id="3" creationId="{95EB4859-7EA0-C948-8622-A06AAE8D893E}"/>
          </ac:grpSpMkLst>
        </pc:grpChg>
      </pc:sldChg>
      <pc:sldChg chg="addSp delSp modSp del mod">
        <pc:chgData name="小林 直樹" userId="f4cbb4920eb33fca" providerId="LiveId" clId="{DA956731-C1EE-455F-929C-CA51A9DC8AAF}" dt="2023-04-12T21:13:33.065" v="1973" actId="2696"/>
        <pc:sldMkLst>
          <pc:docMk/>
          <pc:sldMk cId="2401337799" sldId="270"/>
        </pc:sldMkLst>
        <pc:spChg chg="mod">
          <ac:chgData name="小林 直樹" userId="f4cbb4920eb33fca" providerId="LiveId" clId="{DA956731-C1EE-455F-929C-CA51A9DC8AAF}" dt="2023-03-15T20:14:51.224" v="20" actId="34135"/>
          <ac:spMkLst>
            <pc:docMk/>
            <pc:sldMk cId="2401337799" sldId="270"/>
            <ac:spMk id="6" creationId="{18B969AF-6BF5-C6A3-D6D8-F77730412A31}"/>
          </ac:spMkLst>
        </pc:spChg>
        <pc:spChg chg="mod">
          <ac:chgData name="小林 直樹" userId="f4cbb4920eb33fca" providerId="LiveId" clId="{DA956731-C1EE-455F-929C-CA51A9DC8AAF}" dt="2023-03-15T20:14:51.224" v="20" actId="34135"/>
          <ac:spMkLst>
            <pc:docMk/>
            <pc:sldMk cId="2401337799" sldId="270"/>
            <ac:spMk id="7" creationId="{BC1B8B4E-ADA2-EB1C-CCE0-84FE81CE4D41}"/>
          </ac:spMkLst>
        </pc:spChg>
        <pc:spChg chg="mod">
          <ac:chgData name="小林 直樹" userId="f4cbb4920eb33fca" providerId="LiveId" clId="{DA956731-C1EE-455F-929C-CA51A9DC8AAF}" dt="2023-03-15T20:14:51.224" v="20" actId="34135"/>
          <ac:spMkLst>
            <pc:docMk/>
            <pc:sldMk cId="2401337799" sldId="270"/>
            <ac:spMk id="10" creationId="{189D0240-4C27-8449-9560-5FA5145259CC}"/>
          </ac:spMkLst>
        </pc:spChg>
        <pc:spChg chg="add mod">
          <ac:chgData name="小林 直樹" userId="f4cbb4920eb33fca" providerId="LiveId" clId="{DA956731-C1EE-455F-929C-CA51A9DC8AAF}" dt="2023-03-15T20:17:23.676" v="117" actId="20577"/>
          <ac:spMkLst>
            <pc:docMk/>
            <pc:sldMk cId="2401337799" sldId="270"/>
            <ac:spMk id="11" creationId="{4B23C2B8-E065-3073-8AB5-FE7C925F4F2B}"/>
          </ac:spMkLst>
        </pc:spChg>
        <pc:spChg chg="del">
          <ac:chgData name="小林 直樹" userId="f4cbb4920eb33fca" providerId="LiveId" clId="{DA956731-C1EE-455F-929C-CA51A9DC8AAF}" dt="2023-03-15T20:17:14.964" v="95" actId="478"/>
          <ac:spMkLst>
            <pc:docMk/>
            <pc:sldMk cId="2401337799" sldId="270"/>
            <ac:spMk id="27" creationId="{7D32EDED-B31C-4FF6-4822-9C5B18B4F5B6}"/>
          </ac:spMkLst>
        </pc:spChg>
        <pc:grpChg chg="mod">
          <ac:chgData name="小林 直樹" userId="f4cbb4920eb33fca" providerId="LiveId" clId="{DA956731-C1EE-455F-929C-CA51A9DC8AAF}" dt="2023-03-15T20:14:51.224" v="20" actId="34135"/>
          <ac:grpSpMkLst>
            <pc:docMk/>
            <pc:sldMk cId="2401337799" sldId="270"/>
            <ac:grpSpMk id="2" creationId="{F8852D1E-EA80-CE0E-A1CB-941A8B01656B}"/>
          </ac:grpSpMkLst>
        </pc:grpChg>
        <pc:grpChg chg="mod">
          <ac:chgData name="小林 直樹" userId="f4cbb4920eb33fca" providerId="LiveId" clId="{DA956731-C1EE-455F-929C-CA51A9DC8AAF}" dt="2023-03-15T20:14:51.224" v="20" actId="34135"/>
          <ac:grpSpMkLst>
            <pc:docMk/>
            <pc:sldMk cId="2401337799" sldId="270"/>
            <ac:grpSpMk id="3" creationId="{EC38D73A-EE8C-86A9-F45B-3AD85EDCAF94}"/>
          </ac:grpSpMkLst>
        </pc:grpChg>
      </pc:sldChg>
      <pc:sldChg chg="addSp delSp modSp del mod ord modClrScheme chgLayout">
        <pc:chgData name="小林 直樹" userId="f4cbb4920eb33fca" providerId="LiveId" clId="{DA956731-C1EE-455F-929C-CA51A9DC8AAF}" dt="2023-05-17T12:48:51.923" v="3255" actId="2696"/>
        <pc:sldMkLst>
          <pc:docMk/>
          <pc:sldMk cId="3932018617" sldId="271"/>
        </pc:sldMkLst>
        <pc:spChg chg="mod">
          <ac:chgData name="小林 直樹" userId="f4cbb4920eb33fca" providerId="LiveId" clId="{DA956731-C1EE-455F-929C-CA51A9DC8AAF}" dt="2023-03-15T20:15:24.067" v="35" actId="20577"/>
          <ac:spMkLst>
            <pc:docMk/>
            <pc:sldMk cId="3932018617" sldId="271"/>
            <ac:spMk id="9" creationId="{A6A0252B-E470-3D71-F619-7D4451BAB1DE}"/>
          </ac:spMkLst>
        </pc:spChg>
        <pc:spChg chg="mod">
          <ac:chgData name="小林 直樹" userId="f4cbb4920eb33fca" providerId="LiveId" clId="{DA956731-C1EE-455F-929C-CA51A9DC8AAF}" dt="2023-03-15T20:15:15.837" v="21"/>
          <ac:spMkLst>
            <pc:docMk/>
            <pc:sldMk cId="3932018617" sldId="271"/>
            <ac:spMk id="10" creationId="{7B6F9A2E-AFF9-7705-7CB3-E233EDB695D5}"/>
          </ac:spMkLst>
        </pc:spChg>
        <pc:spChg chg="mod">
          <ac:chgData name="小林 直樹" userId="f4cbb4920eb33fca" providerId="LiveId" clId="{DA956731-C1EE-455F-929C-CA51A9DC8AAF}" dt="2023-03-15T20:15:15.837" v="21"/>
          <ac:spMkLst>
            <pc:docMk/>
            <pc:sldMk cId="3932018617" sldId="271"/>
            <ac:spMk id="12" creationId="{625946A9-535B-141D-6040-36352992ABD0}"/>
          </ac:spMkLst>
        </pc:spChg>
        <pc:spChg chg="add del mod">
          <ac:chgData name="小林 直樹" userId="f4cbb4920eb33fca" providerId="LiveId" clId="{DA956731-C1EE-455F-929C-CA51A9DC8AAF}" dt="2023-03-15T22:02:21.721" v="1337" actId="478"/>
          <ac:spMkLst>
            <pc:docMk/>
            <pc:sldMk cId="3932018617" sldId="271"/>
            <ac:spMk id="13" creationId="{A3DBC590-8A4B-F1CE-12E0-8D08F282BFEB}"/>
          </ac:spMkLst>
        </pc:spChg>
        <pc:spChg chg="add del mod ord">
          <ac:chgData name="小林 直樹" userId="f4cbb4920eb33fca" providerId="LiveId" clId="{DA956731-C1EE-455F-929C-CA51A9DC8AAF}" dt="2023-03-15T21:59:42.535" v="1285" actId="700"/>
          <ac:spMkLst>
            <pc:docMk/>
            <pc:sldMk cId="3932018617" sldId="271"/>
            <ac:spMk id="14" creationId="{77DEBBEF-C276-75EF-F57A-120DF175E214}"/>
          </ac:spMkLst>
        </pc:spChg>
        <pc:spChg chg="add del mod ord">
          <ac:chgData name="小林 直樹" userId="f4cbb4920eb33fca" providerId="LiveId" clId="{DA956731-C1EE-455F-929C-CA51A9DC8AAF}" dt="2023-03-15T21:59:42.535" v="1285" actId="700"/>
          <ac:spMkLst>
            <pc:docMk/>
            <pc:sldMk cId="3932018617" sldId="271"/>
            <ac:spMk id="15" creationId="{7B226D51-D043-7BAD-68DB-1E4B93440AEE}"/>
          </ac:spMkLst>
        </pc:spChg>
        <pc:spChg chg="add del mod ord">
          <ac:chgData name="小林 直樹" userId="f4cbb4920eb33fca" providerId="LiveId" clId="{DA956731-C1EE-455F-929C-CA51A9DC8AAF}" dt="2023-03-15T21:59:42.535" v="1285" actId="700"/>
          <ac:spMkLst>
            <pc:docMk/>
            <pc:sldMk cId="3932018617" sldId="271"/>
            <ac:spMk id="16" creationId="{531C3A06-E4EE-E392-A738-54389D1C07AB}"/>
          </ac:spMkLst>
        </pc:spChg>
        <pc:spChg chg="add mod ord">
          <ac:chgData name="小林 直樹" userId="f4cbb4920eb33fca" providerId="LiveId" clId="{DA956731-C1EE-455F-929C-CA51A9DC8AAF}" dt="2023-03-15T22:02:21.908" v="1338" actId="700"/>
          <ac:spMkLst>
            <pc:docMk/>
            <pc:sldMk cId="3932018617" sldId="271"/>
            <ac:spMk id="17" creationId="{190BBBA5-6AD0-0348-FCEF-25A88B10F24B}"/>
          </ac:spMkLst>
        </pc:spChg>
        <pc:spChg chg="add del mod ord">
          <ac:chgData name="小林 直樹" userId="f4cbb4920eb33fca" providerId="LiveId" clId="{DA956731-C1EE-455F-929C-CA51A9DC8AAF}" dt="2023-03-15T21:59:42.535" v="1285" actId="700"/>
          <ac:spMkLst>
            <pc:docMk/>
            <pc:sldMk cId="3932018617" sldId="271"/>
            <ac:spMk id="18" creationId="{40A372EC-38D7-9F96-4A4D-53587BF43730}"/>
          </ac:spMkLst>
        </pc:spChg>
        <pc:spChg chg="add del mod ord">
          <ac:chgData name="小林 直樹" userId="f4cbb4920eb33fca" providerId="LiveId" clId="{DA956731-C1EE-455F-929C-CA51A9DC8AAF}" dt="2023-03-15T22:00:44.703" v="1299" actId="700"/>
          <ac:spMkLst>
            <pc:docMk/>
            <pc:sldMk cId="3932018617" sldId="271"/>
            <ac:spMk id="19" creationId="{DF3B77AE-A6FC-D119-DEA1-7473B3CFEFFE}"/>
          </ac:spMkLst>
        </pc:spChg>
        <pc:spChg chg="add del mod ord">
          <ac:chgData name="小林 直樹" userId="f4cbb4920eb33fca" providerId="LiveId" clId="{DA956731-C1EE-455F-929C-CA51A9DC8AAF}" dt="2023-03-15T22:00:26.555" v="1291" actId="478"/>
          <ac:spMkLst>
            <pc:docMk/>
            <pc:sldMk cId="3932018617" sldId="271"/>
            <ac:spMk id="20" creationId="{91FA946B-8783-ED15-9106-3E2D39BDB957}"/>
          </ac:spMkLst>
        </pc:spChg>
        <pc:spChg chg="add del mod ord">
          <ac:chgData name="小林 直樹" userId="f4cbb4920eb33fca" providerId="LiveId" clId="{DA956731-C1EE-455F-929C-CA51A9DC8AAF}" dt="2023-03-15T22:00:28.480" v="1294" actId="478"/>
          <ac:spMkLst>
            <pc:docMk/>
            <pc:sldMk cId="3932018617" sldId="271"/>
            <ac:spMk id="21" creationId="{DDD30AF6-5077-A352-800E-E79BA8EA0A54}"/>
          </ac:spMkLst>
        </pc:spChg>
        <pc:spChg chg="del mod">
          <ac:chgData name="小林 直樹" userId="f4cbb4920eb33fca" providerId="LiveId" clId="{DA956731-C1EE-455F-929C-CA51A9DC8AAF}" dt="2023-03-15T22:00:30.412" v="1295" actId="478"/>
          <ac:spMkLst>
            <pc:docMk/>
            <pc:sldMk cId="3932018617" sldId="271"/>
            <ac:spMk id="22" creationId="{59B26C14-5D6D-A17B-C42A-07021A4B073E}"/>
          </ac:spMkLst>
        </pc:spChg>
        <pc:spChg chg="del">
          <ac:chgData name="小林 直樹" userId="f4cbb4920eb33fca" providerId="LiveId" clId="{DA956731-C1EE-455F-929C-CA51A9DC8AAF}" dt="2023-03-15T22:00:31.787" v="1296" actId="478"/>
          <ac:spMkLst>
            <pc:docMk/>
            <pc:sldMk cId="3932018617" sldId="271"/>
            <ac:spMk id="23" creationId="{308EA9A1-B9F1-C7AB-11EA-22CB9E77FEF8}"/>
          </ac:spMkLst>
        </pc:spChg>
        <pc:spChg chg="add del mod ord">
          <ac:chgData name="小林 直樹" userId="f4cbb4920eb33fca" providerId="LiveId" clId="{DA956731-C1EE-455F-929C-CA51A9DC8AAF}" dt="2023-03-15T22:00:44.703" v="1299" actId="700"/>
          <ac:spMkLst>
            <pc:docMk/>
            <pc:sldMk cId="3932018617" sldId="271"/>
            <ac:spMk id="24" creationId="{82F17CD2-93FA-C2C4-E4F3-39E7829EB961}"/>
          </ac:spMkLst>
        </pc:spChg>
        <pc:spChg chg="add del mod ord">
          <ac:chgData name="小林 直樹" userId="f4cbb4920eb33fca" providerId="LiveId" clId="{DA956731-C1EE-455F-929C-CA51A9DC8AAF}" dt="2023-03-15T22:01:23.664" v="1303" actId="478"/>
          <ac:spMkLst>
            <pc:docMk/>
            <pc:sldMk cId="3932018617" sldId="271"/>
            <ac:spMk id="25" creationId="{E156F880-F8F8-8638-2371-1D62065831DC}"/>
          </ac:spMkLst>
        </pc:spChg>
        <pc:spChg chg="add del mod ord">
          <ac:chgData name="小林 直樹" userId="f4cbb4920eb33fca" providerId="LiveId" clId="{DA956731-C1EE-455F-929C-CA51A9DC8AAF}" dt="2023-03-15T22:02:21.908" v="1338" actId="700"/>
          <ac:spMkLst>
            <pc:docMk/>
            <pc:sldMk cId="3932018617" sldId="271"/>
            <ac:spMk id="26" creationId="{CEC14B79-DE82-C0C7-8898-3C1C770CFCB1}"/>
          </ac:spMkLst>
        </pc:spChg>
        <pc:spChg chg="del">
          <ac:chgData name="小林 直樹" userId="f4cbb4920eb33fca" providerId="LiveId" clId="{DA956731-C1EE-455F-929C-CA51A9DC8AAF}" dt="2023-03-15T20:17:35.369" v="118" actId="478"/>
          <ac:spMkLst>
            <pc:docMk/>
            <pc:sldMk cId="3932018617" sldId="271"/>
            <ac:spMk id="27" creationId="{7D32EDED-B31C-4FF6-4822-9C5B18B4F5B6}"/>
          </ac:spMkLst>
        </pc:spChg>
        <pc:spChg chg="add del mod ord">
          <ac:chgData name="小林 直樹" userId="f4cbb4920eb33fca" providerId="LiveId" clId="{DA956731-C1EE-455F-929C-CA51A9DC8AAF}" dt="2023-03-15T22:02:21.908" v="1338" actId="700"/>
          <ac:spMkLst>
            <pc:docMk/>
            <pc:sldMk cId="3932018617" sldId="271"/>
            <ac:spMk id="28" creationId="{36EC7D2C-95CB-C9AE-38A1-AF2C201B1DE1}"/>
          </ac:spMkLst>
        </pc:spChg>
        <pc:spChg chg="add del mod ord">
          <ac:chgData name="小林 直樹" userId="f4cbb4920eb33fca" providerId="LiveId" clId="{DA956731-C1EE-455F-929C-CA51A9DC8AAF}" dt="2023-03-15T22:02:21.908" v="1338" actId="700"/>
          <ac:spMkLst>
            <pc:docMk/>
            <pc:sldMk cId="3932018617" sldId="271"/>
            <ac:spMk id="29" creationId="{1760463D-CC87-381C-B442-A2D44E77EF09}"/>
          </ac:spMkLst>
        </pc:spChg>
        <pc:spChg chg="add del mod ord">
          <ac:chgData name="小林 直樹" userId="f4cbb4920eb33fca" providerId="LiveId" clId="{DA956731-C1EE-455F-929C-CA51A9DC8AAF}" dt="2023-03-15T22:02:26.919" v="1344"/>
          <ac:spMkLst>
            <pc:docMk/>
            <pc:sldMk cId="3932018617" sldId="271"/>
            <ac:spMk id="30" creationId="{F5C4385E-3200-153E-EFA4-31EEF3385D93}"/>
          </ac:spMkLst>
        </pc:spChg>
        <pc:spChg chg="add del mod ord">
          <ac:chgData name="小林 直樹" userId="f4cbb4920eb33fca" providerId="LiveId" clId="{DA956731-C1EE-455F-929C-CA51A9DC8AAF}" dt="2023-03-15T22:02:44.877" v="1360" actId="20577"/>
          <ac:spMkLst>
            <pc:docMk/>
            <pc:sldMk cId="3932018617" sldId="271"/>
            <ac:spMk id="31" creationId="{892F5D0C-76D3-0C0E-471E-34669D9F4C33}"/>
          </ac:spMkLst>
        </pc:spChg>
        <pc:spChg chg="add del mod ord">
          <ac:chgData name="小林 直樹" userId="f4cbb4920eb33fca" providerId="LiveId" clId="{DA956731-C1EE-455F-929C-CA51A9DC8AAF}" dt="2023-03-15T22:02:56.603" v="1374" actId="20577"/>
          <ac:spMkLst>
            <pc:docMk/>
            <pc:sldMk cId="3932018617" sldId="271"/>
            <ac:spMk id="32" creationId="{69D0F615-1EFC-D45A-D680-D55B15A4D270}"/>
          </ac:spMkLst>
        </pc:spChg>
        <pc:spChg chg="add del mod ord">
          <ac:chgData name="小林 直樹" userId="f4cbb4920eb33fca" providerId="LiveId" clId="{DA956731-C1EE-455F-929C-CA51A9DC8AAF}" dt="2023-03-15T22:02:22.049" v="1339" actId="478"/>
          <ac:spMkLst>
            <pc:docMk/>
            <pc:sldMk cId="3932018617" sldId="271"/>
            <ac:spMk id="33" creationId="{AE28F7E3-13B9-D379-66C0-67BE5840DD4A}"/>
          </ac:spMkLst>
        </pc:spChg>
        <pc:grpChg chg="add del mod">
          <ac:chgData name="小林 直樹" userId="f4cbb4920eb33fca" providerId="LiveId" clId="{DA956731-C1EE-455F-929C-CA51A9DC8AAF}" dt="2023-03-15T21:58:56.771" v="1240" actId="478"/>
          <ac:grpSpMkLst>
            <pc:docMk/>
            <pc:sldMk cId="3932018617" sldId="271"/>
            <ac:grpSpMk id="5" creationId="{FBFBD00C-E052-31A8-13DF-BFDB3A6B5610}"/>
          </ac:grpSpMkLst>
        </pc:grpChg>
        <pc:grpChg chg="mod">
          <ac:chgData name="小林 直樹" userId="f4cbb4920eb33fca" providerId="LiveId" clId="{DA956731-C1EE-455F-929C-CA51A9DC8AAF}" dt="2023-03-15T20:15:15.837" v="21"/>
          <ac:grpSpMkLst>
            <pc:docMk/>
            <pc:sldMk cId="3932018617" sldId="271"/>
            <ac:grpSpMk id="8" creationId="{18139BFF-03F9-3CD6-927A-F2F016FF16BC}"/>
          </ac:grpSpMkLst>
        </pc:grpChg>
        <pc:picChg chg="add del mod modCrop">
          <ac:chgData name="小林 直樹" userId="f4cbb4920eb33fca" providerId="LiveId" clId="{DA956731-C1EE-455F-929C-CA51A9DC8AAF}" dt="2023-05-17T12:41:21.305" v="3069" actId="478"/>
          <ac:picMkLst>
            <pc:docMk/>
            <pc:sldMk cId="3932018617" sldId="271"/>
            <ac:picMk id="3" creationId="{076E4085-1746-CA1F-7C03-FF1298537D79}"/>
          </ac:picMkLst>
        </pc:picChg>
        <pc:picChg chg="add del">
          <ac:chgData name="小林 直樹" userId="f4cbb4920eb33fca" providerId="LiveId" clId="{DA956731-C1EE-455F-929C-CA51A9DC8AAF}" dt="2023-05-17T12:40:16.416" v="3064" actId="478"/>
          <ac:picMkLst>
            <pc:docMk/>
            <pc:sldMk cId="3932018617" sldId="271"/>
            <ac:picMk id="11" creationId="{739D1849-6B26-FAB6-7C15-785F5CCFA66F}"/>
          </ac:picMkLst>
        </pc:picChg>
      </pc:sldChg>
      <pc:sldChg chg="del">
        <pc:chgData name="小林 直樹" userId="f4cbb4920eb33fca" providerId="LiveId" clId="{DA956731-C1EE-455F-929C-CA51A9DC8AAF}" dt="2023-03-15T20:12:39.343" v="2" actId="2696"/>
        <pc:sldMkLst>
          <pc:docMk/>
          <pc:sldMk cId="2240393069" sldId="273"/>
        </pc:sldMkLst>
      </pc:sldChg>
      <pc:sldChg chg="addSp delSp modSp del mod ord">
        <pc:chgData name="小林 直樹" userId="f4cbb4920eb33fca" providerId="LiveId" clId="{DA956731-C1EE-455F-929C-CA51A9DC8AAF}" dt="2023-04-12T21:07:07.990" v="1694" actId="47"/>
        <pc:sldMkLst>
          <pc:docMk/>
          <pc:sldMk cId="1216052272" sldId="274"/>
        </pc:sldMkLst>
        <pc:spChg chg="mod">
          <ac:chgData name="小林 直樹" userId="f4cbb4920eb33fca" providerId="LiveId" clId="{DA956731-C1EE-455F-929C-CA51A9DC8AAF}" dt="2023-03-15T20:13:43.694" v="9" actId="34135"/>
          <ac:spMkLst>
            <pc:docMk/>
            <pc:sldMk cId="1216052272" sldId="274"/>
            <ac:spMk id="6" creationId="{EA57F99A-C598-D489-E62E-5B1464A5D54E}"/>
          </ac:spMkLst>
        </pc:spChg>
        <pc:spChg chg="mod">
          <ac:chgData name="小林 直樹" userId="f4cbb4920eb33fca" providerId="LiveId" clId="{DA956731-C1EE-455F-929C-CA51A9DC8AAF}" dt="2023-03-15T20:13:43.694" v="9" actId="34135"/>
          <ac:spMkLst>
            <pc:docMk/>
            <pc:sldMk cId="1216052272" sldId="274"/>
            <ac:spMk id="7" creationId="{D1094503-72C0-EED1-509C-DE98F6764EA3}"/>
          </ac:spMkLst>
        </pc:spChg>
        <pc:spChg chg="mod">
          <ac:chgData name="小林 直樹" userId="f4cbb4920eb33fca" providerId="LiveId" clId="{DA956731-C1EE-455F-929C-CA51A9DC8AAF}" dt="2023-03-15T20:13:43.694" v="9" actId="34135"/>
          <ac:spMkLst>
            <pc:docMk/>
            <pc:sldMk cId="1216052272" sldId="274"/>
            <ac:spMk id="8" creationId="{E272697A-5A40-6AB8-273D-C19DA81AF9A8}"/>
          </ac:spMkLst>
        </pc:spChg>
        <pc:spChg chg="mod">
          <ac:chgData name="小林 直樹" userId="f4cbb4920eb33fca" providerId="LiveId" clId="{DA956731-C1EE-455F-929C-CA51A9DC8AAF}" dt="2023-03-15T20:16:05.911" v="42" actId="14100"/>
          <ac:spMkLst>
            <pc:docMk/>
            <pc:sldMk cId="1216052272" sldId="274"/>
            <ac:spMk id="27" creationId="{7D32EDED-B31C-4FF6-4822-9C5B18B4F5B6}"/>
          </ac:spMkLst>
        </pc:spChg>
        <pc:grpChg chg="add mod">
          <ac:chgData name="小林 直樹" userId="f4cbb4920eb33fca" providerId="LiveId" clId="{DA956731-C1EE-455F-929C-CA51A9DC8AAF}" dt="2023-03-15T20:13:43.694" v="9" actId="34135"/>
          <ac:grpSpMkLst>
            <pc:docMk/>
            <pc:sldMk cId="1216052272" sldId="274"/>
            <ac:grpSpMk id="2" creationId="{37ADD49D-6FD7-1489-C082-67BE45784C03}"/>
          </ac:grpSpMkLst>
        </pc:grpChg>
        <pc:grpChg chg="mod">
          <ac:chgData name="小林 直樹" userId="f4cbb4920eb33fca" providerId="LiveId" clId="{DA956731-C1EE-455F-929C-CA51A9DC8AAF}" dt="2023-03-15T20:13:43.694" v="9" actId="34135"/>
          <ac:grpSpMkLst>
            <pc:docMk/>
            <pc:sldMk cId="1216052272" sldId="274"/>
            <ac:grpSpMk id="4" creationId="{67129FF6-A7C6-483A-85C7-51EE07AFA791}"/>
          </ac:grpSpMkLst>
        </pc:grpChg>
        <pc:grpChg chg="del">
          <ac:chgData name="小林 直樹" userId="f4cbb4920eb33fca" providerId="LiveId" clId="{DA956731-C1EE-455F-929C-CA51A9DC8AAF}" dt="2023-03-15T20:13:31.824" v="8" actId="478"/>
          <ac:grpSpMkLst>
            <pc:docMk/>
            <pc:sldMk cId="1216052272" sldId="274"/>
            <ac:grpSpMk id="33" creationId="{F63EE9CF-64C5-6BB6-7A97-DBFB1E2FF623}"/>
          </ac:grpSpMkLst>
        </pc:grpChg>
        <pc:picChg chg="mod">
          <ac:chgData name="小林 直樹" userId="f4cbb4920eb33fca" providerId="LiveId" clId="{DA956731-C1EE-455F-929C-CA51A9DC8AAF}" dt="2023-03-15T20:36:28.654" v="184" actId="1076"/>
          <ac:picMkLst>
            <pc:docMk/>
            <pc:sldMk cId="1216052272" sldId="274"/>
            <ac:picMk id="3" creationId="{D1990DD2-6958-8D4B-4D1D-F5A02A506781}"/>
          </ac:picMkLst>
        </pc:picChg>
      </pc:sldChg>
      <pc:sldChg chg="addSp delSp modSp mod chgLayout">
        <pc:chgData name="小林 直樹" userId="f4cbb4920eb33fca" providerId="LiveId" clId="{DA956731-C1EE-455F-929C-CA51A9DC8AAF}" dt="2023-05-17T12:57:55.048" v="3428" actId="20577"/>
        <pc:sldMkLst>
          <pc:docMk/>
          <pc:sldMk cId="1061325245" sldId="275"/>
        </pc:sldMkLst>
        <pc:spChg chg="add mod">
          <ac:chgData name="小林 直樹" userId="f4cbb4920eb33fca" providerId="LiveId" clId="{DA956731-C1EE-455F-929C-CA51A9DC8AAF}" dt="2023-04-12T21:02:25.947" v="1470"/>
          <ac:spMkLst>
            <pc:docMk/>
            <pc:sldMk cId="1061325245" sldId="275"/>
            <ac:spMk id="4" creationId="{AF135431-28F4-9EFF-77FA-A499FF169D31}"/>
          </ac:spMkLst>
        </pc:spChg>
        <pc:spChg chg="add mod">
          <ac:chgData name="小林 直樹" userId="f4cbb4920eb33fca" providerId="LiveId" clId="{DA956731-C1EE-455F-929C-CA51A9DC8AAF}" dt="2023-04-12T21:04:35.039" v="1595"/>
          <ac:spMkLst>
            <pc:docMk/>
            <pc:sldMk cId="1061325245" sldId="275"/>
            <ac:spMk id="5" creationId="{90548A55-2507-FEB3-A6DE-6D132B0C2F6E}"/>
          </ac:spMkLst>
        </pc:spChg>
        <pc:spChg chg="mod ord">
          <ac:chgData name="小林 直樹" userId="f4cbb4920eb33fca" providerId="LiveId" clId="{DA956731-C1EE-455F-929C-CA51A9DC8AAF}" dt="2023-04-12T21:23:17.920" v="2095" actId="700"/>
          <ac:spMkLst>
            <pc:docMk/>
            <pc:sldMk cId="1061325245" sldId="275"/>
            <ac:spMk id="60" creationId="{50641D79-B1D1-E084-C9C0-0101B48DDA54}"/>
          </ac:spMkLst>
        </pc:spChg>
        <pc:spChg chg="mod ord">
          <ac:chgData name="小林 直樹" userId="f4cbb4920eb33fca" providerId="LiveId" clId="{DA956731-C1EE-455F-929C-CA51A9DC8AAF}" dt="2023-05-17T12:57:55.048" v="3428" actId="20577"/>
          <ac:spMkLst>
            <pc:docMk/>
            <pc:sldMk cId="1061325245" sldId="275"/>
            <ac:spMk id="61" creationId="{695DAA1D-E07F-76B5-D868-226E71F5012E}"/>
          </ac:spMkLst>
        </pc:spChg>
        <pc:spChg chg="mod ord">
          <ac:chgData name="小林 直樹" userId="f4cbb4920eb33fca" providerId="LiveId" clId="{DA956731-C1EE-455F-929C-CA51A9DC8AAF}" dt="2023-04-12T21:23:17.920" v="2095" actId="700"/>
          <ac:spMkLst>
            <pc:docMk/>
            <pc:sldMk cId="1061325245" sldId="275"/>
            <ac:spMk id="62" creationId="{EBCA9ECC-D73C-1191-A1D2-2C48778ED6F1}"/>
          </ac:spMkLst>
        </pc:spChg>
        <pc:spChg chg="mod ord">
          <ac:chgData name="小林 直樹" userId="f4cbb4920eb33fca" providerId="LiveId" clId="{DA956731-C1EE-455F-929C-CA51A9DC8AAF}" dt="2023-04-12T21:23:17.920" v="2095" actId="700"/>
          <ac:spMkLst>
            <pc:docMk/>
            <pc:sldMk cId="1061325245" sldId="275"/>
            <ac:spMk id="63" creationId="{27D26E23-E0E3-CA83-269F-C3116F511B69}"/>
          </ac:spMkLst>
        </pc:spChg>
        <pc:spChg chg="del">
          <ac:chgData name="小林 直樹" userId="f4cbb4920eb33fca" providerId="LiveId" clId="{DA956731-C1EE-455F-929C-CA51A9DC8AAF}" dt="2023-04-12T21:15:55.527" v="2005"/>
          <ac:spMkLst>
            <pc:docMk/>
            <pc:sldMk cId="1061325245" sldId="275"/>
            <ac:spMk id="65" creationId="{39F442C3-3313-C3F3-51FD-89CBBCDF4976}"/>
          </ac:spMkLst>
        </pc:spChg>
        <pc:picChg chg="add del mod">
          <ac:chgData name="小林 直樹" userId="f4cbb4920eb33fca" providerId="LiveId" clId="{DA956731-C1EE-455F-929C-CA51A9DC8AAF}" dt="2023-04-12T21:15:52.137" v="2004" actId="21"/>
          <ac:picMkLst>
            <pc:docMk/>
            <pc:sldMk cId="1061325245" sldId="275"/>
            <ac:picMk id="2" creationId="{BE7C755A-FA7D-4AB1-0534-0BA34603522F}"/>
          </ac:picMkLst>
        </pc:picChg>
        <pc:picChg chg="add del mod">
          <ac:chgData name="小林 直樹" userId="f4cbb4920eb33fca" providerId="LiveId" clId="{DA956731-C1EE-455F-929C-CA51A9DC8AAF}" dt="2023-04-12T21:02:29.256" v="1471" actId="478"/>
          <ac:picMkLst>
            <pc:docMk/>
            <pc:sldMk cId="1061325245" sldId="275"/>
            <ac:picMk id="3" creationId="{C90116E1-6CB8-BF1E-2DEC-4026B59CF166}"/>
          </ac:picMkLst>
        </pc:picChg>
        <pc:picChg chg="add mod">
          <ac:chgData name="小林 直樹" userId="f4cbb4920eb33fca" providerId="LiveId" clId="{DA956731-C1EE-455F-929C-CA51A9DC8AAF}" dt="2023-04-12T21:04:35.039" v="1595"/>
          <ac:picMkLst>
            <pc:docMk/>
            <pc:sldMk cId="1061325245" sldId="275"/>
            <ac:picMk id="6" creationId="{A23E1301-C788-D2DF-0BD0-8CAD2908CF92}"/>
          </ac:picMkLst>
        </pc:picChg>
        <pc:picChg chg="add mod">
          <ac:chgData name="小林 直樹" userId="f4cbb4920eb33fca" providerId="LiveId" clId="{DA956731-C1EE-455F-929C-CA51A9DC8AAF}" dt="2023-04-12T21:04:35.039" v="1595"/>
          <ac:picMkLst>
            <pc:docMk/>
            <pc:sldMk cId="1061325245" sldId="275"/>
            <ac:picMk id="7" creationId="{4B69389A-7374-EB2A-2B43-CE912C081521}"/>
          </ac:picMkLst>
        </pc:picChg>
        <pc:picChg chg="add mod ord modCrop">
          <ac:chgData name="小林 直樹" userId="f4cbb4920eb33fca" providerId="LiveId" clId="{DA956731-C1EE-455F-929C-CA51A9DC8AAF}" dt="2023-04-12T21:23:17.920" v="2095" actId="700"/>
          <ac:picMkLst>
            <pc:docMk/>
            <pc:sldMk cId="1061325245" sldId="275"/>
            <ac:picMk id="8" creationId="{17FA0F04-DEBF-1659-9B66-8A619B59505F}"/>
          </ac:picMkLst>
        </pc:picChg>
      </pc:sldChg>
      <pc:sldChg chg="modSp del mod chgLayout">
        <pc:chgData name="小林 直樹" userId="f4cbb4920eb33fca" providerId="LiveId" clId="{DA956731-C1EE-455F-929C-CA51A9DC8AAF}" dt="2023-03-15T21:35:07.034" v="988" actId="2696"/>
        <pc:sldMkLst>
          <pc:docMk/>
          <pc:sldMk cId="2147481631" sldId="275"/>
        </pc:sldMkLst>
        <pc:spChg chg="mod">
          <ac:chgData name="小林 直樹" userId="f4cbb4920eb33fca" providerId="LiveId" clId="{DA956731-C1EE-455F-929C-CA51A9DC8AAF}" dt="2023-03-15T20:19:17.458" v="141" actId="34135"/>
          <ac:spMkLst>
            <pc:docMk/>
            <pc:sldMk cId="2147481631" sldId="275"/>
            <ac:spMk id="15" creationId="{BFEE6E96-A289-54BA-4459-0AD0BA874B2D}"/>
          </ac:spMkLst>
        </pc:spChg>
        <pc:picChg chg="mod ord modCrop">
          <ac:chgData name="小林 直樹" userId="f4cbb4920eb33fca" providerId="LiveId" clId="{DA956731-C1EE-455F-929C-CA51A9DC8AAF}" dt="2023-03-15T20:38:59.828" v="190" actId="1076"/>
          <ac:picMkLst>
            <pc:docMk/>
            <pc:sldMk cId="2147481631" sldId="275"/>
            <ac:picMk id="7" creationId="{E8F36AAD-FA8E-6963-42AC-DC38B4525845}"/>
          </ac:picMkLst>
        </pc:picChg>
      </pc:sldChg>
      <pc:sldChg chg="addSp delSp modSp add mod ord">
        <pc:chgData name="小林 直樹" userId="f4cbb4920eb33fca" providerId="LiveId" clId="{DA956731-C1EE-455F-929C-CA51A9DC8AAF}" dt="2023-05-17T12:58:23.931" v="3434" actId="20577"/>
        <pc:sldMkLst>
          <pc:docMk/>
          <pc:sldMk cId="863394399" sldId="276"/>
        </pc:sldMkLst>
        <pc:spChg chg="mod">
          <ac:chgData name="小林 直樹" userId="f4cbb4920eb33fca" providerId="LiveId" clId="{DA956731-C1EE-455F-929C-CA51A9DC8AAF}" dt="2023-04-12T21:10:26.766" v="1864" actId="20577"/>
          <ac:spMkLst>
            <pc:docMk/>
            <pc:sldMk cId="863394399" sldId="276"/>
            <ac:spMk id="60" creationId="{50641D79-B1D1-E084-C9C0-0101B48DDA54}"/>
          </ac:spMkLst>
        </pc:spChg>
        <pc:spChg chg="mod">
          <ac:chgData name="小林 直樹" userId="f4cbb4920eb33fca" providerId="LiveId" clId="{DA956731-C1EE-455F-929C-CA51A9DC8AAF}" dt="2023-05-17T12:58:23.931" v="3434" actId="20577"/>
          <ac:spMkLst>
            <pc:docMk/>
            <pc:sldMk cId="863394399" sldId="276"/>
            <ac:spMk id="61" creationId="{695DAA1D-E07F-76B5-D868-226E71F5012E}"/>
          </ac:spMkLst>
        </pc:spChg>
        <pc:spChg chg="mod">
          <ac:chgData name="小林 直樹" userId="f4cbb4920eb33fca" providerId="LiveId" clId="{DA956731-C1EE-455F-929C-CA51A9DC8AAF}" dt="2023-04-12T21:09:38.043" v="1832" actId="20577"/>
          <ac:spMkLst>
            <pc:docMk/>
            <pc:sldMk cId="863394399" sldId="276"/>
            <ac:spMk id="62" creationId="{EBCA9ECC-D73C-1191-A1D2-2C48778ED6F1}"/>
          </ac:spMkLst>
        </pc:spChg>
        <pc:spChg chg="mod">
          <ac:chgData name="小林 直樹" userId="f4cbb4920eb33fca" providerId="LiveId" clId="{DA956731-C1EE-455F-929C-CA51A9DC8AAF}" dt="2023-04-12T21:10:11.653" v="1862" actId="20577"/>
          <ac:spMkLst>
            <pc:docMk/>
            <pc:sldMk cId="863394399" sldId="276"/>
            <ac:spMk id="63" creationId="{27D26E23-E0E3-CA83-269F-C3116F511B69}"/>
          </ac:spMkLst>
        </pc:spChg>
        <pc:spChg chg="del">
          <ac:chgData name="小林 直樹" userId="f4cbb4920eb33fca" providerId="LiveId" clId="{DA956731-C1EE-455F-929C-CA51A9DC8AAF}" dt="2023-04-12T21:09:09.322" v="1816"/>
          <ac:spMkLst>
            <pc:docMk/>
            <pc:sldMk cId="863394399" sldId="276"/>
            <ac:spMk id="65" creationId="{39F442C3-3313-C3F3-51FD-89CBBCDF4976}"/>
          </ac:spMkLst>
        </pc:spChg>
        <pc:picChg chg="add mod">
          <ac:chgData name="小林 直樹" userId="f4cbb4920eb33fca" providerId="LiveId" clId="{DA956731-C1EE-455F-929C-CA51A9DC8AAF}" dt="2023-04-12T21:09:09.322" v="1816"/>
          <ac:picMkLst>
            <pc:docMk/>
            <pc:sldMk cId="863394399" sldId="276"/>
            <ac:picMk id="2" creationId="{A82F3B35-AFFB-2E97-8ED8-0FDEE1EB4743}"/>
          </ac:picMkLst>
        </pc:picChg>
        <pc:picChg chg="add mod">
          <ac:chgData name="小林 直樹" userId="f4cbb4920eb33fca" providerId="LiveId" clId="{DA956731-C1EE-455F-929C-CA51A9DC8AAF}" dt="2023-04-12T21:11:23.945" v="1866"/>
          <ac:picMkLst>
            <pc:docMk/>
            <pc:sldMk cId="863394399" sldId="276"/>
            <ac:picMk id="3" creationId="{AA830E90-DCEC-CD34-BE07-D26DF0212D74}"/>
          </ac:picMkLst>
        </pc:picChg>
      </pc:sldChg>
      <pc:sldChg chg="addSp delSp modSp new del mod">
        <pc:chgData name="小林 直樹" userId="f4cbb4920eb33fca" providerId="LiveId" clId="{DA956731-C1EE-455F-929C-CA51A9DC8AAF}" dt="2023-03-15T21:35:17.849" v="989" actId="2696"/>
        <pc:sldMkLst>
          <pc:docMk/>
          <pc:sldMk cId="1445461810" sldId="276"/>
        </pc:sldMkLst>
        <pc:spChg chg="mod">
          <ac:chgData name="小林 直樹" userId="f4cbb4920eb33fca" providerId="LiveId" clId="{DA956731-C1EE-455F-929C-CA51A9DC8AAF}" dt="2023-03-15T21:06:16.867" v="675" actId="20577"/>
          <ac:spMkLst>
            <pc:docMk/>
            <pc:sldMk cId="1445461810" sldId="276"/>
            <ac:spMk id="2" creationId="{912AD471-991C-1BC7-361B-2EE92B69FD82}"/>
          </ac:spMkLst>
        </pc:spChg>
        <pc:spChg chg="add del">
          <ac:chgData name="小林 直樹" userId="f4cbb4920eb33fca" providerId="LiveId" clId="{DA956731-C1EE-455F-929C-CA51A9DC8AAF}" dt="2023-03-15T21:07:16.791" v="682" actId="931"/>
          <ac:spMkLst>
            <pc:docMk/>
            <pc:sldMk cId="1445461810" sldId="276"/>
            <ac:spMk id="4" creationId="{CE912F85-CD8B-819A-9696-CF308556F3C9}"/>
          </ac:spMkLst>
        </pc:spChg>
        <pc:spChg chg="add del">
          <ac:chgData name="小林 直樹" userId="f4cbb4920eb33fca" providerId="LiveId" clId="{DA956731-C1EE-455F-929C-CA51A9DC8AAF}" dt="2023-03-15T21:13:49.614" v="690" actId="478"/>
          <ac:spMkLst>
            <pc:docMk/>
            <pc:sldMk cId="1445461810" sldId="276"/>
            <ac:spMk id="8" creationId="{AE56132E-D35D-73F5-97E4-A8771A5F472C}"/>
          </ac:spMkLst>
        </pc:spChg>
        <pc:picChg chg="add del mod ord">
          <ac:chgData name="小林 直樹" userId="f4cbb4920eb33fca" providerId="LiveId" clId="{DA956731-C1EE-455F-929C-CA51A9DC8AAF}" dt="2023-03-15T21:07:16.791" v="682" actId="931"/>
          <ac:picMkLst>
            <pc:docMk/>
            <pc:sldMk cId="1445461810" sldId="276"/>
            <ac:picMk id="7" creationId="{28DA8923-040D-F262-D14E-4A35874C0758}"/>
          </ac:picMkLst>
        </pc:picChg>
      </pc:sldChg>
      <pc:sldChg chg="addSp delSp modSp mod">
        <pc:chgData name="小林 直樹" userId="f4cbb4920eb33fca" providerId="LiveId" clId="{DA956731-C1EE-455F-929C-CA51A9DC8AAF}" dt="2023-05-17T12:58:03.848" v="3430" actId="20577"/>
        <pc:sldMkLst>
          <pc:docMk/>
          <pc:sldMk cId="2217142722" sldId="277"/>
        </pc:sldMkLst>
        <pc:spChg chg="add del mod">
          <ac:chgData name="小林 直樹" userId="f4cbb4920eb33fca" providerId="LiveId" clId="{DA956731-C1EE-455F-929C-CA51A9DC8AAF}" dt="2023-04-12T21:05:28.595" v="1602" actId="478"/>
          <ac:spMkLst>
            <pc:docMk/>
            <pc:sldMk cId="2217142722" sldId="277"/>
            <ac:spMk id="3" creationId="{510D413D-9AD1-A0D7-AFB4-38B175810C26}"/>
          </ac:spMkLst>
        </pc:spChg>
        <pc:spChg chg="add del mod">
          <ac:chgData name="小林 直樹" userId="f4cbb4920eb33fca" providerId="LiveId" clId="{DA956731-C1EE-455F-929C-CA51A9DC8AAF}" dt="2023-04-12T21:05:31.668" v="1604" actId="478"/>
          <ac:spMkLst>
            <pc:docMk/>
            <pc:sldMk cId="2217142722" sldId="277"/>
            <ac:spMk id="4" creationId="{9A09CC2C-CA00-4D36-048C-6064330AA6A5}"/>
          </ac:spMkLst>
        </pc:spChg>
        <pc:spChg chg="add del mod">
          <ac:chgData name="小林 直樹" userId="f4cbb4920eb33fca" providerId="LiveId" clId="{DA956731-C1EE-455F-929C-CA51A9DC8AAF}" dt="2023-04-12T21:05:25.083" v="1600" actId="478"/>
          <ac:spMkLst>
            <pc:docMk/>
            <pc:sldMk cId="2217142722" sldId="277"/>
            <ac:spMk id="5" creationId="{49E7B92D-3993-CF58-2D70-1EB12BB37ADE}"/>
          </ac:spMkLst>
        </pc:spChg>
        <pc:spChg chg="mod">
          <ac:chgData name="小林 直樹" userId="f4cbb4920eb33fca" providerId="LiveId" clId="{DA956731-C1EE-455F-929C-CA51A9DC8AAF}" dt="2023-04-12T21:05:13.470" v="1597"/>
          <ac:spMkLst>
            <pc:docMk/>
            <pc:sldMk cId="2217142722" sldId="277"/>
            <ac:spMk id="7" creationId="{47AF8B31-BF8A-E52A-83D9-3682A5D28FE3}"/>
          </ac:spMkLst>
        </pc:spChg>
        <pc:spChg chg="mod">
          <ac:chgData name="小林 直樹" userId="f4cbb4920eb33fca" providerId="LiveId" clId="{DA956731-C1EE-455F-929C-CA51A9DC8AAF}" dt="2023-04-12T21:05:13.470" v="1597"/>
          <ac:spMkLst>
            <pc:docMk/>
            <pc:sldMk cId="2217142722" sldId="277"/>
            <ac:spMk id="8" creationId="{943E46E9-6633-B903-A911-129BCAD5AE52}"/>
          </ac:spMkLst>
        </pc:spChg>
        <pc:spChg chg="mod">
          <ac:chgData name="小林 直樹" userId="f4cbb4920eb33fca" providerId="LiveId" clId="{DA956731-C1EE-455F-929C-CA51A9DC8AAF}" dt="2023-04-12T21:05:13.470" v="1597"/>
          <ac:spMkLst>
            <pc:docMk/>
            <pc:sldMk cId="2217142722" sldId="277"/>
            <ac:spMk id="9" creationId="{74CCC6B9-FD24-6B78-B536-FBEBFE6BFB1B}"/>
          </ac:spMkLst>
        </pc:spChg>
        <pc:spChg chg="mod">
          <ac:chgData name="小林 直樹" userId="f4cbb4920eb33fca" providerId="LiveId" clId="{DA956731-C1EE-455F-929C-CA51A9DC8AAF}" dt="2023-04-12T21:06:12.119" v="1685" actId="20577"/>
          <ac:spMkLst>
            <pc:docMk/>
            <pc:sldMk cId="2217142722" sldId="277"/>
            <ac:spMk id="60" creationId="{50641D79-B1D1-E084-C9C0-0101B48DDA54}"/>
          </ac:spMkLst>
        </pc:spChg>
        <pc:spChg chg="mod">
          <ac:chgData name="小林 直樹" userId="f4cbb4920eb33fca" providerId="LiveId" clId="{DA956731-C1EE-455F-929C-CA51A9DC8AAF}" dt="2023-05-17T12:58:03.848" v="3430" actId="20577"/>
          <ac:spMkLst>
            <pc:docMk/>
            <pc:sldMk cId="2217142722" sldId="277"/>
            <ac:spMk id="61" creationId="{695DAA1D-E07F-76B5-D868-226E71F5012E}"/>
          </ac:spMkLst>
        </pc:spChg>
        <pc:spChg chg="mod">
          <ac:chgData name="小林 直樹" userId="f4cbb4920eb33fca" providerId="LiveId" clId="{DA956731-C1EE-455F-929C-CA51A9DC8AAF}" dt="2023-04-12T21:06:00.001" v="1648" actId="20577"/>
          <ac:spMkLst>
            <pc:docMk/>
            <pc:sldMk cId="2217142722" sldId="277"/>
            <ac:spMk id="62" creationId="{EBCA9ECC-D73C-1191-A1D2-2C48778ED6F1}"/>
          </ac:spMkLst>
        </pc:spChg>
        <pc:spChg chg="mod">
          <ac:chgData name="小林 直樹" userId="f4cbb4920eb33fca" providerId="LiveId" clId="{DA956731-C1EE-455F-929C-CA51A9DC8AAF}" dt="2023-04-12T21:07:38.135" v="1713" actId="20577"/>
          <ac:spMkLst>
            <pc:docMk/>
            <pc:sldMk cId="2217142722" sldId="277"/>
            <ac:spMk id="63" creationId="{27D26E23-E0E3-CA83-269F-C3116F511B69}"/>
          </ac:spMkLst>
        </pc:spChg>
        <pc:spChg chg="del">
          <ac:chgData name="小林 直樹" userId="f4cbb4920eb33fca" providerId="LiveId" clId="{DA956731-C1EE-455F-929C-CA51A9DC8AAF}" dt="2023-04-12T21:04:49.799" v="1596"/>
          <ac:spMkLst>
            <pc:docMk/>
            <pc:sldMk cId="2217142722" sldId="277"/>
            <ac:spMk id="65" creationId="{39F442C3-3313-C3F3-51FD-89CBBCDF4976}"/>
          </ac:spMkLst>
        </pc:spChg>
        <pc:grpChg chg="add mod">
          <ac:chgData name="小林 直樹" userId="f4cbb4920eb33fca" providerId="LiveId" clId="{DA956731-C1EE-455F-929C-CA51A9DC8AAF}" dt="2023-04-12T21:05:13.470" v="1597"/>
          <ac:grpSpMkLst>
            <pc:docMk/>
            <pc:sldMk cId="2217142722" sldId="277"/>
            <ac:grpSpMk id="6" creationId="{2FE80514-B1D4-3F38-389B-6E477C20BEEB}"/>
          </ac:grpSpMkLst>
        </pc:grpChg>
        <pc:picChg chg="add mod">
          <ac:chgData name="小林 直樹" userId="f4cbb4920eb33fca" providerId="LiveId" clId="{DA956731-C1EE-455F-929C-CA51A9DC8AAF}" dt="2023-04-12T21:04:49.799" v="1596"/>
          <ac:picMkLst>
            <pc:docMk/>
            <pc:sldMk cId="2217142722" sldId="277"/>
            <ac:picMk id="2" creationId="{14BE82D1-E983-1D07-C67C-7D3A09B6D526}"/>
          </ac:picMkLst>
        </pc:picChg>
        <pc:cxnChg chg="mod">
          <ac:chgData name="小林 直樹" userId="f4cbb4920eb33fca" providerId="LiveId" clId="{DA956731-C1EE-455F-929C-CA51A9DC8AAF}" dt="2023-04-12T21:05:13.470" v="1597"/>
          <ac:cxnSpMkLst>
            <pc:docMk/>
            <pc:sldMk cId="2217142722" sldId="277"/>
            <ac:cxnSpMk id="10" creationId="{FABA450B-9F45-A3A5-E03E-4616F7B2E7F8}"/>
          </ac:cxnSpMkLst>
        </pc:cxnChg>
      </pc:sldChg>
      <pc:sldChg chg="addSp delSp modSp add mod">
        <pc:chgData name="小林 直樹" userId="f4cbb4920eb33fca" providerId="LiveId" clId="{DA956731-C1EE-455F-929C-CA51A9DC8AAF}" dt="2023-05-17T12:58:06.707" v="3431" actId="20577"/>
        <pc:sldMkLst>
          <pc:docMk/>
          <pc:sldMk cId="2682253498" sldId="278"/>
        </pc:sldMkLst>
        <pc:spChg chg="add mod">
          <ac:chgData name="小林 直樹" userId="f4cbb4920eb33fca" providerId="LiveId" clId="{DA956731-C1EE-455F-929C-CA51A9DC8AAF}" dt="2023-04-12T21:08:57.454" v="1814"/>
          <ac:spMkLst>
            <pc:docMk/>
            <pc:sldMk cId="2682253498" sldId="278"/>
            <ac:spMk id="3" creationId="{1CFAE63A-626A-70D2-818E-0BC8D061BE8C}"/>
          </ac:spMkLst>
        </pc:spChg>
        <pc:spChg chg="add mod">
          <ac:chgData name="小林 直樹" userId="f4cbb4920eb33fca" providerId="LiveId" clId="{DA956731-C1EE-455F-929C-CA51A9DC8AAF}" dt="2023-04-12T21:08:57.454" v="1814"/>
          <ac:spMkLst>
            <pc:docMk/>
            <pc:sldMk cId="2682253498" sldId="278"/>
            <ac:spMk id="5" creationId="{81EE5DF2-8CDC-B753-C70C-71ADB7E5AF85}"/>
          </ac:spMkLst>
        </pc:spChg>
        <pc:spChg chg="mod">
          <ac:chgData name="小林 直樹" userId="f4cbb4920eb33fca" providerId="LiveId" clId="{DA956731-C1EE-455F-929C-CA51A9DC8AAF}" dt="2023-04-12T21:08:35.149" v="1813" actId="20577"/>
          <ac:spMkLst>
            <pc:docMk/>
            <pc:sldMk cId="2682253498" sldId="278"/>
            <ac:spMk id="60" creationId="{50641D79-B1D1-E084-C9C0-0101B48DDA54}"/>
          </ac:spMkLst>
        </pc:spChg>
        <pc:spChg chg="mod">
          <ac:chgData name="小林 直樹" userId="f4cbb4920eb33fca" providerId="LiveId" clId="{DA956731-C1EE-455F-929C-CA51A9DC8AAF}" dt="2023-05-17T12:58:06.707" v="3431" actId="20577"/>
          <ac:spMkLst>
            <pc:docMk/>
            <pc:sldMk cId="2682253498" sldId="278"/>
            <ac:spMk id="61" creationId="{695DAA1D-E07F-76B5-D868-226E71F5012E}"/>
          </ac:spMkLst>
        </pc:spChg>
        <pc:spChg chg="mod">
          <ac:chgData name="小林 直樹" userId="f4cbb4920eb33fca" providerId="LiveId" clId="{DA956731-C1EE-455F-929C-CA51A9DC8AAF}" dt="2023-04-12T21:08:16.126" v="1781" actId="20577"/>
          <ac:spMkLst>
            <pc:docMk/>
            <pc:sldMk cId="2682253498" sldId="278"/>
            <ac:spMk id="62" creationId="{EBCA9ECC-D73C-1191-A1D2-2C48778ED6F1}"/>
          </ac:spMkLst>
        </pc:spChg>
        <pc:spChg chg="mod">
          <ac:chgData name="小林 直樹" userId="f4cbb4920eb33fca" providerId="LiveId" clId="{DA956731-C1EE-455F-929C-CA51A9DC8AAF}" dt="2023-04-12T21:07:48.571" v="1745" actId="20577"/>
          <ac:spMkLst>
            <pc:docMk/>
            <pc:sldMk cId="2682253498" sldId="278"/>
            <ac:spMk id="63" creationId="{27D26E23-E0E3-CA83-269F-C3116F511B69}"/>
          </ac:spMkLst>
        </pc:spChg>
        <pc:spChg chg="del">
          <ac:chgData name="小林 直樹" userId="f4cbb4920eb33fca" providerId="LiveId" clId="{DA956731-C1EE-455F-929C-CA51A9DC8AAF}" dt="2023-04-12T21:07:20.602" v="1696"/>
          <ac:spMkLst>
            <pc:docMk/>
            <pc:sldMk cId="2682253498" sldId="278"/>
            <ac:spMk id="65" creationId="{39F442C3-3313-C3F3-51FD-89CBBCDF4976}"/>
          </ac:spMkLst>
        </pc:spChg>
        <pc:picChg chg="add mod">
          <ac:chgData name="小林 直樹" userId="f4cbb4920eb33fca" providerId="LiveId" clId="{DA956731-C1EE-455F-929C-CA51A9DC8AAF}" dt="2023-04-12T21:07:20.602" v="1696"/>
          <ac:picMkLst>
            <pc:docMk/>
            <pc:sldMk cId="2682253498" sldId="278"/>
            <ac:picMk id="2" creationId="{2020C9FA-1684-FE34-DB99-D072984FF379}"/>
          </ac:picMkLst>
        </pc:picChg>
        <pc:picChg chg="add mod">
          <ac:chgData name="小林 直樹" userId="f4cbb4920eb33fca" providerId="LiveId" clId="{DA956731-C1EE-455F-929C-CA51A9DC8AAF}" dt="2023-04-12T21:08:57.454" v="1814"/>
          <ac:picMkLst>
            <pc:docMk/>
            <pc:sldMk cId="2682253498" sldId="278"/>
            <ac:picMk id="4" creationId="{6EAD1B5E-EB0E-43F8-CDB4-3ED4ADAFDC9D}"/>
          </ac:picMkLst>
        </pc:picChg>
      </pc:sldChg>
      <pc:sldChg chg="addSp delSp modSp add del mod ord">
        <pc:chgData name="小林 直樹" userId="f4cbb4920eb33fca" providerId="LiveId" clId="{DA956731-C1EE-455F-929C-CA51A9DC8AAF}" dt="2023-05-17T12:39:21.315" v="3062" actId="2696"/>
        <pc:sldMkLst>
          <pc:docMk/>
          <pc:sldMk cId="1261275037" sldId="279"/>
        </pc:sldMkLst>
        <pc:spChg chg="add mod">
          <ac:chgData name="小林 直樹" userId="f4cbb4920eb33fca" providerId="LiveId" clId="{DA956731-C1EE-455F-929C-CA51A9DC8AAF}" dt="2023-04-12T21:13:16.909" v="1972"/>
          <ac:spMkLst>
            <pc:docMk/>
            <pc:sldMk cId="1261275037" sldId="279"/>
            <ac:spMk id="3" creationId="{BF4A53D7-93AA-B372-38E4-3DB78992643E}"/>
          </ac:spMkLst>
        </pc:spChg>
        <pc:spChg chg="add mod">
          <ac:chgData name="小林 直樹" userId="f4cbb4920eb33fca" providerId="LiveId" clId="{DA956731-C1EE-455F-929C-CA51A9DC8AAF}" dt="2023-04-12T21:13:16.909" v="1972"/>
          <ac:spMkLst>
            <pc:docMk/>
            <pc:sldMk cId="1261275037" sldId="279"/>
            <ac:spMk id="5" creationId="{AC78966B-35EB-EB17-EE0A-3FFABCE6C3CC}"/>
          </ac:spMkLst>
        </pc:spChg>
        <pc:spChg chg="mod">
          <ac:chgData name="小林 直樹" userId="f4cbb4920eb33fca" providerId="LiveId" clId="{DA956731-C1EE-455F-929C-CA51A9DC8AAF}" dt="2023-04-12T21:12:49.396" v="1953" actId="20577"/>
          <ac:spMkLst>
            <pc:docMk/>
            <pc:sldMk cId="1261275037" sldId="279"/>
            <ac:spMk id="60" creationId="{50641D79-B1D1-E084-C9C0-0101B48DDA54}"/>
          </ac:spMkLst>
        </pc:spChg>
        <pc:spChg chg="mod">
          <ac:chgData name="小林 直樹" userId="f4cbb4920eb33fca" providerId="LiveId" clId="{DA956731-C1EE-455F-929C-CA51A9DC8AAF}" dt="2023-04-12T21:11:59.916" v="1890" actId="20577"/>
          <ac:spMkLst>
            <pc:docMk/>
            <pc:sldMk cId="1261275037" sldId="279"/>
            <ac:spMk id="61" creationId="{695DAA1D-E07F-76B5-D868-226E71F5012E}"/>
          </ac:spMkLst>
        </pc:spChg>
        <pc:spChg chg="mod">
          <ac:chgData name="小林 直樹" userId="f4cbb4920eb33fca" providerId="LiveId" clId="{DA956731-C1EE-455F-929C-CA51A9DC8AAF}" dt="2023-04-12T21:12:16.214" v="1913" actId="20577"/>
          <ac:spMkLst>
            <pc:docMk/>
            <pc:sldMk cId="1261275037" sldId="279"/>
            <ac:spMk id="62" creationId="{EBCA9ECC-D73C-1191-A1D2-2C48778ED6F1}"/>
          </ac:spMkLst>
        </pc:spChg>
        <pc:spChg chg="mod">
          <ac:chgData name="小林 直樹" userId="f4cbb4920eb33fca" providerId="LiveId" clId="{DA956731-C1EE-455F-929C-CA51A9DC8AAF}" dt="2023-04-12T21:12:57.441" v="1969" actId="20577"/>
          <ac:spMkLst>
            <pc:docMk/>
            <pc:sldMk cId="1261275037" sldId="279"/>
            <ac:spMk id="63" creationId="{27D26E23-E0E3-CA83-269F-C3116F511B69}"/>
          </ac:spMkLst>
        </pc:spChg>
        <pc:spChg chg="del">
          <ac:chgData name="小林 直樹" userId="f4cbb4920eb33fca" providerId="LiveId" clId="{DA956731-C1EE-455F-929C-CA51A9DC8AAF}" dt="2023-04-12T21:11:45.726" v="1869"/>
          <ac:spMkLst>
            <pc:docMk/>
            <pc:sldMk cId="1261275037" sldId="279"/>
            <ac:spMk id="65" creationId="{39F442C3-3313-C3F3-51FD-89CBBCDF4976}"/>
          </ac:spMkLst>
        </pc:spChg>
        <pc:picChg chg="add mod">
          <ac:chgData name="小林 直樹" userId="f4cbb4920eb33fca" providerId="LiveId" clId="{DA956731-C1EE-455F-929C-CA51A9DC8AAF}" dt="2023-04-12T21:11:45.726" v="1869"/>
          <ac:picMkLst>
            <pc:docMk/>
            <pc:sldMk cId="1261275037" sldId="279"/>
            <ac:picMk id="2" creationId="{1D686EEC-85B9-76E2-2334-FDE7E25576B4}"/>
          </ac:picMkLst>
        </pc:picChg>
        <pc:picChg chg="add mod">
          <ac:chgData name="小林 直樹" userId="f4cbb4920eb33fca" providerId="LiveId" clId="{DA956731-C1EE-455F-929C-CA51A9DC8AAF}" dt="2023-04-12T21:13:16.909" v="1972"/>
          <ac:picMkLst>
            <pc:docMk/>
            <pc:sldMk cId="1261275037" sldId="279"/>
            <ac:picMk id="4" creationId="{A0D7D13E-D5B2-F000-F261-0E574F13664D}"/>
          </ac:picMkLst>
        </pc:picChg>
      </pc:sldChg>
      <pc:sldChg chg="addSp delSp modSp new mod">
        <pc:chgData name="小林 直樹" userId="f4cbb4920eb33fca" providerId="LiveId" clId="{DA956731-C1EE-455F-929C-CA51A9DC8AAF}" dt="2023-04-12T21:28:09.562" v="2152" actId="34135"/>
        <pc:sldMkLst>
          <pc:docMk/>
          <pc:sldMk cId="1764419584" sldId="280"/>
        </pc:sldMkLst>
        <pc:spChg chg="add del mod">
          <ac:chgData name="小林 直樹" userId="f4cbb4920eb33fca" providerId="LiveId" clId="{DA956731-C1EE-455F-929C-CA51A9DC8AAF}" dt="2023-04-12T21:28:09.562" v="2152" actId="34135"/>
          <ac:spMkLst>
            <pc:docMk/>
            <pc:sldMk cId="1764419584" sldId="280"/>
            <ac:spMk id="4" creationId="{808DFA6D-8B10-5A98-6513-1E077E2D10FB}"/>
          </ac:spMkLst>
        </pc:spChg>
        <pc:picChg chg="add del mod">
          <ac:chgData name="小林 直樹" userId="f4cbb4920eb33fca" providerId="LiveId" clId="{DA956731-C1EE-455F-929C-CA51A9DC8AAF}" dt="2023-04-12T21:27:29.553" v="2147" actId="931"/>
          <ac:picMkLst>
            <pc:docMk/>
            <pc:sldMk cId="1764419584" sldId="280"/>
            <ac:picMk id="8" creationId="{C92C5459-73E6-2267-0DE1-8D0539E5D159}"/>
          </ac:picMkLst>
        </pc:picChg>
        <pc:picChg chg="add del mod">
          <ac:chgData name="小林 直樹" userId="f4cbb4920eb33fca" providerId="LiveId" clId="{DA956731-C1EE-455F-929C-CA51A9DC8AAF}" dt="2023-04-12T21:28:04.833" v="2151" actId="931"/>
          <ac:picMkLst>
            <pc:docMk/>
            <pc:sldMk cId="1764419584" sldId="280"/>
            <ac:picMk id="10" creationId="{6F742047-FD35-7D1D-CD23-29014EBD036E}"/>
          </ac:picMkLst>
        </pc:picChg>
      </pc:sldChg>
      <pc:sldChg chg="new del">
        <pc:chgData name="小林 直樹" userId="f4cbb4920eb33fca" providerId="LiveId" clId="{DA956731-C1EE-455F-929C-CA51A9DC8AAF}" dt="2023-04-12T21:23:12.634" v="2094" actId="47"/>
        <pc:sldMkLst>
          <pc:docMk/>
          <pc:sldMk cId="2474241354" sldId="280"/>
        </pc:sldMkLst>
      </pc:sldChg>
      <pc:sldChg chg="addSp delSp modSp new del mod ord">
        <pc:chgData name="小林 直樹" userId="f4cbb4920eb33fca" providerId="LiveId" clId="{DA956731-C1EE-455F-929C-CA51A9DC8AAF}" dt="2023-04-12T21:46:16.377" v="2922" actId="47"/>
        <pc:sldMkLst>
          <pc:docMk/>
          <pc:sldMk cId="2778654501" sldId="281"/>
        </pc:sldMkLst>
        <pc:spChg chg="del">
          <ac:chgData name="小林 直樹" userId="f4cbb4920eb33fca" providerId="LiveId" clId="{DA956731-C1EE-455F-929C-CA51A9DC8AAF}" dt="2023-04-12T21:29:02.261" v="2156" actId="478"/>
          <ac:spMkLst>
            <pc:docMk/>
            <pc:sldMk cId="2778654501" sldId="281"/>
            <ac:spMk id="2" creationId="{44676FD3-33EA-441D-6699-E2E43E938A41}"/>
          </ac:spMkLst>
        </pc:spChg>
        <pc:spChg chg="mod">
          <ac:chgData name="小林 直樹" userId="f4cbb4920eb33fca" providerId="LiveId" clId="{DA956731-C1EE-455F-929C-CA51A9DC8AAF}" dt="2023-04-12T21:39:06.624" v="2820" actId="34135"/>
          <ac:spMkLst>
            <pc:docMk/>
            <pc:sldMk cId="2778654501" sldId="281"/>
            <ac:spMk id="3" creationId="{D487EC1C-698E-E29E-878F-CE6B878DFB37}"/>
          </ac:spMkLst>
        </pc:spChg>
        <pc:spChg chg="add mod">
          <ac:chgData name="小林 直樹" userId="f4cbb4920eb33fca" providerId="LiveId" clId="{DA956731-C1EE-455F-929C-CA51A9DC8AAF}" dt="2023-04-12T21:41:10.935" v="2854" actId="34135"/>
          <ac:spMkLst>
            <pc:docMk/>
            <pc:sldMk cId="2778654501" sldId="281"/>
            <ac:spMk id="4" creationId="{A2B0FA4C-618C-533E-2970-8D4983BE141C}"/>
          </ac:spMkLst>
        </pc:spChg>
        <pc:spChg chg="add del mod">
          <ac:chgData name="小林 直樹" userId="f4cbb4920eb33fca" providerId="LiveId" clId="{DA956731-C1EE-455F-929C-CA51A9DC8AAF}" dt="2023-04-12T21:42:14.618" v="2861" actId="478"/>
          <ac:spMkLst>
            <pc:docMk/>
            <pc:sldMk cId="2778654501" sldId="281"/>
            <ac:spMk id="5" creationId="{D54E497E-6668-B1A2-847C-BD23591E7C2D}"/>
          </ac:spMkLst>
        </pc:spChg>
        <pc:spChg chg="add del mod">
          <ac:chgData name="小林 直樹" userId="f4cbb4920eb33fca" providerId="LiveId" clId="{DA956731-C1EE-455F-929C-CA51A9DC8AAF}" dt="2023-04-12T21:42:35.559" v="2863" actId="478"/>
          <ac:spMkLst>
            <pc:docMk/>
            <pc:sldMk cId="2778654501" sldId="281"/>
            <ac:spMk id="6" creationId="{51340AC3-DA5A-951B-E9F0-9ACD4AEF770F}"/>
          </ac:spMkLst>
        </pc:spChg>
      </pc:sldChg>
      <pc:sldChg chg="addSp modSp new mod ord">
        <pc:chgData name="小林 直樹" userId="f4cbb4920eb33fca" providerId="LiveId" clId="{DA956731-C1EE-455F-929C-CA51A9DC8AAF}" dt="2023-04-12T21:54:03.386" v="3060" actId="34135"/>
        <pc:sldMkLst>
          <pc:docMk/>
          <pc:sldMk cId="2578202641" sldId="282"/>
        </pc:sldMkLst>
        <pc:spChg chg="mod">
          <ac:chgData name="小林 直樹" userId="f4cbb4920eb33fca" providerId="LiveId" clId="{DA956731-C1EE-455F-929C-CA51A9DC8AAF}" dt="2023-04-12T21:54:03.386" v="3060" actId="34135"/>
          <ac:spMkLst>
            <pc:docMk/>
            <pc:sldMk cId="2578202641" sldId="282"/>
            <ac:spMk id="2" creationId="{89109E71-E592-6481-01D3-F983F71FD709}"/>
          </ac:spMkLst>
        </pc:spChg>
        <pc:spChg chg="add mod">
          <ac:chgData name="小林 直樹" userId="f4cbb4920eb33fca" providerId="LiveId" clId="{DA956731-C1EE-455F-929C-CA51A9DC8AAF}" dt="2023-04-12T21:54:03.386" v="3060" actId="34135"/>
          <ac:spMkLst>
            <pc:docMk/>
            <pc:sldMk cId="2578202641" sldId="282"/>
            <ac:spMk id="3" creationId="{2E1D0896-BD61-CEB1-E8A0-AA1B19E50958}"/>
          </ac:spMkLst>
        </pc:spChg>
        <pc:spChg chg="add mod">
          <ac:chgData name="小林 直樹" userId="f4cbb4920eb33fca" providerId="LiveId" clId="{DA956731-C1EE-455F-929C-CA51A9DC8AAF}" dt="2023-04-12T21:54:03.386" v="3060" actId="34135"/>
          <ac:spMkLst>
            <pc:docMk/>
            <pc:sldMk cId="2578202641" sldId="282"/>
            <ac:spMk id="4" creationId="{28175C1B-D717-00BB-7B1D-4A945A26BA8D}"/>
          </ac:spMkLst>
        </pc:spChg>
        <pc:spChg chg="add mod">
          <ac:chgData name="小林 直樹" userId="f4cbb4920eb33fca" providerId="LiveId" clId="{DA956731-C1EE-455F-929C-CA51A9DC8AAF}" dt="2023-04-12T21:54:03.386" v="3060" actId="34135"/>
          <ac:spMkLst>
            <pc:docMk/>
            <pc:sldMk cId="2578202641" sldId="282"/>
            <ac:spMk id="5" creationId="{020709C9-CFF9-D470-429D-AEC18F0893D5}"/>
          </ac:spMkLst>
        </pc:spChg>
        <pc:spChg chg="add mod">
          <ac:chgData name="小林 直樹" userId="f4cbb4920eb33fca" providerId="LiveId" clId="{DA956731-C1EE-455F-929C-CA51A9DC8AAF}" dt="2023-04-12T21:54:03.386" v="3060" actId="34135"/>
          <ac:spMkLst>
            <pc:docMk/>
            <pc:sldMk cId="2578202641" sldId="282"/>
            <ac:spMk id="6" creationId="{ACDCC27E-B269-A132-266D-CBD7F6ED6F04}"/>
          </ac:spMkLst>
        </pc:spChg>
        <pc:grpChg chg="add mod">
          <ac:chgData name="小林 直樹" userId="f4cbb4920eb33fca" providerId="LiveId" clId="{DA956731-C1EE-455F-929C-CA51A9DC8AAF}" dt="2023-04-12T21:54:03.386" v="3060" actId="34135"/>
          <ac:grpSpMkLst>
            <pc:docMk/>
            <pc:sldMk cId="2578202641" sldId="282"/>
            <ac:grpSpMk id="7" creationId="{E4C8FFA2-16D7-3ADF-2E75-34757F7506A7}"/>
          </ac:grpSpMkLst>
        </pc:grpChg>
      </pc:sldChg>
      <pc:sldChg chg="new del">
        <pc:chgData name="小林 直樹" userId="f4cbb4920eb33fca" providerId="LiveId" clId="{DA956731-C1EE-455F-929C-CA51A9DC8AAF}" dt="2023-04-12T21:45:23.285" v="2916" actId="47"/>
        <pc:sldMkLst>
          <pc:docMk/>
          <pc:sldMk cId="2845744566" sldId="282"/>
        </pc:sldMkLst>
      </pc:sldChg>
      <pc:sldChg chg="modSp add mod">
        <pc:chgData name="小林 直樹" userId="f4cbb4920eb33fca" providerId="LiveId" clId="{DA956731-C1EE-455F-929C-CA51A9DC8AAF}" dt="2023-05-17T12:57:59.360" v="3429" actId="20577"/>
        <pc:sldMkLst>
          <pc:docMk/>
          <pc:sldMk cId="1233771384" sldId="283"/>
        </pc:sldMkLst>
        <pc:spChg chg="mod">
          <ac:chgData name="小林 直樹" userId="f4cbb4920eb33fca" providerId="LiveId" clId="{DA956731-C1EE-455F-929C-CA51A9DC8AAF}" dt="2023-05-17T12:57:59.360" v="3429" actId="20577"/>
          <ac:spMkLst>
            <pc:docMk/>
            <pc:sldMk cId="1233771384" sldId="283"/>
            <ac:spMk id="61" creationId="{695DAA1D-E07F-76B5-D868-226E71F5012E}"/>
          </ac:spMkLst>
        </pc:spChg>
      </pc:sldChg>
      <pc:sldChg chg="addSp delSp modSp mod">
        <pc:chgData name="小林 直樹" userId="f4cbb4920eb33fca" providerId="LiveId" clId="{DA956731-C1EE-455F-929C-CA51A9DC8AAF}" dt="2023-05-19T14:24:06.115" v="3674" actId="1076"/>
        <pc:sldMkLst>
          <pc:docMk/>
          <pc:sldMk cId="2156242828" sldId="284"/>
        </pc:sldMkLst>
        <pc:spChg chg="mod">
          <ac:chgData name="小林 直樹" userId="f4cbb4920eb33fca" providerId="LiveId" clId="{DA956731-C1EE-455F-929C-CA51A9DC8AAF}" dt="2023-05-17T12:58:13.043" v="3433" actId="20577"/>
          <ac:spMkLst>
            <pc:docMk/>
            <pc:sldMk cId="2156242828" sldId="284"/>
            <ac:spMk id="2" creationId="{1212E71B-8B43-A177-9480-A6242C542375}"/>
          </ac:spMkLst>
        </pc:spChg>
        <pc:spChg chg="mod">
          <ac:chgData name="小林 直樹" userId="f4cbb4920eb33fca" providerId="LiveId" clId="{DA956731-C1EE-455F-929C-CA51A9DC8AAF}" dt="2023-05-17T12:44:47.989" v="3216" actId="20577"/>
          <ac:spMkLst>
            <pc:docMk/>
            <pc:sldMk cId="2156242828" sldId="284"/>
            <ac:spMk id="3" creationId="{E5369EBB-6098-6116-B2F9-09785315909F}"/>
          </ac:spMkLst>
        </pc:spChg>
        <pc:spChg chg="del">
          <ac:chgData name="小林 直樹" userId="f4cbb4920eb33fca" providerId="LiveId" clId="{DA956731-C1EE-455F-929C-CA51A9DC8AAF}" dt="2023-05-17T12:41:39.380" v="3070" actId="931"/>
          <ac:spMkLst>
            <pc:docMk/>
            <pc:sldMk cId="2156242828" sldId="284"/>
            <ac:spMk id="4" creationId="{808DFA6D-8B10-5A98-6513-1E077E2D10FB}"/>
          </ac:spMkLst>
        </pc:spChg>
        <pc:spChg chg="mod">
          <ac:chgData name="小林 直樹" userId="f4cbb4920eb33fca" providerId="LiveId" clId="{DA956731-C1EE-455F-929C-CA51A9DC8AAF}" dt="2023-05-17T12:43:03.047" v="3141" actId="20577"/>
          <ac:spMkLst>
            <pc:docMk/>
            <pc:sldMk cId="2156242828" sldId="284"/>
            <ac:spMk id="5" creationId="{80D60940-7CA5-46D9-FE61-131B70D65863}"/>
          </ac:spMkLst>
        </pc:spChg>
        <pc:spChg chg="mod">
          <ac:chgData name="小林 直樹" userId="f4cbb4920eb33fca" providerId="LiveId" clId="{DA956731-C1EE-455F-929C-CA51A9DC8AAF}" dt="2023-05-17T12:43:32.999" v="3162" actId="20577"/>
          <ac:spMkLst>
            <pc:docMk/>
            <pc:sldMk cId="2156242828" sldId="284"/>
            <ac:spMk id="6" creationId="{8A1CDB3F-8FEA-2535-82D6-003441DC9ABF}"/>
          </ac:spMkLst>
        </pc:spChg>
        <pc:spChg chg="add mod">
          <ac:chgData name="小林 直樹" userId="f4cbb4920eb33fca" providerId="LiveId" clId="{DA956731-C1EE-455F-929C-CA51A9DC8AAF}" dt="2023-05-17T12:55:57.786" v="3418" actId="1076"/>
          <ac:spMkLst>
            <pc:docMk/>
            <pc:sldMk cId="2156242828" sldId="284"/>
            <ac:spMk id="9" creationId="{927B30EE-198E-D84E-0482-798876229834}"/>
          </ac:spMkLst>
        </pc:spChg>
        <pc:picChg chg="add mod">
          <ac:chgData name="小林 直樹" userId="f4cbb4920eb33fca" providerId="LiveId" clId="{DA956731-C1EE-455F-929C-CA51A9DC8AAF}" dt="2023-05-19T14:24:06.115" v="3674" actId="1076"/>
          <ac:picMkLst>
            <pc:docMk/>
            <pc:sldMk cId="2156242828" sldId="284"/>
            <ac:picMk id="7" creationId="{80121142-CEB0-E101-885A-A74F70331A04}"/>
          </ac:picMkLst>
        </pc:picChg>
        <pc:picChg chg="add del mod">
          <ac:chgData name="小林 直樹" userId="f4cbb4920eb33fca" providerId="LiveId" clId="{DA956731-C1EE-455F-929C-CA51A9DC8AAF}" dt="2023-05-19T14:23:03.994" v="3664" actId="478"/>
          <ac:picMkLst>
            <pc:docMk/>
            <pc:sldMk cId="2156242828" sldId="284"/>
            <ac:picMk id="8" creationId="{1CA0E38A-7CBC-CC07-22FE-CB34E4CDC38B}"/>
          </ac:picMkLst>
        </pc:picChg>
      </pc:sldChg>
      <pc:sldChg chg="addSp delSp modSp mod ord">
        <pc:chgData name="小林 直樹" userId="f4cbb4920eb33fca" providerId="LiveId" clId="{DA956731-C1EE-455F-929C-CA51A9DC8AAF}" dt="2023-05-19T14:16:46.957" v="3655"/>
        <pc:sldMkLst>
          <pc:docMk/>
          <pc:sldMk cId="2749890882" sldId="285"/>
        </pc:sldMkLst>
        <pc:spChg chg="mod">
          <ac:chgData name="小林 直樹" userId="f4cbb4920eb33fca" providerId="LiveId" clId="{DA956731-C1EE-455F-929C-CA51A9DC8AAF}" dt="2023-05-17T12:58:09.328" v="3432" actId="20577"/>
          <ac:spMkLst>
            <pc:docMk/>
            <pc:sldMk cId="2749890882" sldId="285"/>
            <ac:spMk id="2" creationId="{1212E71B-8B43-A177-9480-A6242C542375}"/>
          </ac:spMkLst>
        </pc:spChg>
        <pc:spChg chg="mod">
          <ac:chgData name="小林 直樹" userId="f4cbb4920eb33fca" providerId="LiveId" clId="{DA956731-C1EE-455F-929C-CA51A9DC8AAF}" dt="2023-05-17T12:53:08.546" v="3369" actId="20577"/>
          <ac:spMkLst>
            <pc:docMk/>
            <pc:sldMk cId="2749890882" sldId="285"/>
            <ac:spMk id="3" creationId="{E5369EBB-6098-6116-B2F9-09785315909F}"/>
          </ac:spMkLst>
        </pc:spChg>
        <pc:spChg chg="del">
          <ac:chgData name="小林 直樹" userId="f4cbb4920eb33fca" providerId="LiveId" clId="{DA956731-C1EE-455F-929C-CA51A9DC8AAF}" dt="2023-05-17T12:56:36.553" v="3419" actId="931"/>
          <ac:spMkLst>
            <pc:docMk/>
            <pc:sldMk cId="2749890882" sldId="285"/>
            <ac:spMk id="4" creationId="{808DFA6D-8B10-5A98-6513-1E077E2D10FB}"/>
          </ac:spMkLst>
        </pc:spChg>
        <pc:spChg chg="mod">
          <ac:chgData name="小林 直樹" userId="f4cbb4920eb33fca" providerId="LiveId" clId="{DA956731-C1EE-455F-929C-CA51A9DC8AAF}" dt="2023-05-17T12:52:13.691" v="3324" actId="20577"/>
          <ac:spMkLst>
            <pc:docMk/>
            <pc:sldMk cId="2749890882" sldId="285"/>
            <ac:spMk id="5" creationId="{80D60940-7CA5-46D9-FE61-131B70D65863}"/>
          </ac:spMkLst>
        </pc:spChg>
        <pc:spChg chg="mod">
          <ac:chgData name="小林 直樹" userId="f4cbb4920eb33fca" providerId="LiveId" clId="{DA956731-C1EE-455F-929C-CA51A9DC8AAF}" dt="2023-05-17T12:54:51.827" v="3413" actId="1037"/>
          <ac:spMkLst>
            <pc:docMk/>
            <pc:sldMk cId="2749890882" sldId="285"/>
            <ac:spMk id="6" creationId="{8A1CDB3F-8FEA-2535-82D6-003441DC9ABF}"/>
          </ac:spMkLst>
        </pc:spChg>
        <pc:spChg chg="add mod">
          <ac:chgData name="小林 直樹" userId="f4cbb4920eb33fca" providerId="LiveId" clId="{DA956731-C1EE-455F-929C-CA51A9DC8AAF}" dt="2023-05-17T12:54:55.995" v="3415" actId="20577"/>
          <ac:spMkLst>
            <pc:docMk/>
            <pc:sldMk cId="2749890882" sldId="285"/>
            <ac:spMk id="7" creationId="{552FC211-1BB9-592B-FA6E-ACC4610FB262}"/>
          </ac:spMkLst>
        </pc:spChg>
        <pc:picChg chg="add mod">
          <ac:chgData name="小林 直樹" userId="f4cbb4920eb33fca" providerId="LiveId" clId="{DA956731-C1EE-455F-929C-CA51A9DC8AAF}" dt="2023-05-17T12:56:37.955" v="3421" actId="962"/>
          <ac:picMkLst>
            <pc:docMk/>
            <pc:sldMk cId="2749890882" sldId="285"/>
            <ac:picMk id="9" creationId="{5CB956C4-EC98-8D25-6F04-CFF331DFE8BF}"/>
          </ac:picMkLst>
        </pc:picChg>
      </pc:sldChg>
      <pc:sldChg chg="addSp modSp new mod">
        <pc:chgData name="小林 直樹" userId="f4cbb4920eb33fca" providerId="LiveId" clId="{DA956731-C1EE-455F-929C-CA51A9DC8AAF}" dt="2023-05-19T14:02:32.219" v="3642" actId="20577"/>
        <pc:sldMkLst>
          <pc:docMk/>
          <pc:sldMk cId="1735032682" sldId="286"/>
        </pc:sldMkLst>
        <pc:spChg chg="add mod">
          <ac:chgData name="小林 直樹" userId="f4cbb4920eb33fca" providerId="LiveId" clId="{DA956731-C1EE-455F-929C-CA51A9DC8AAF}" dt="2023-05-19T14:02:32.219" v="3642" actId="20577"/>
          <ac:spMkLst>
            <pc:docMk/>
            <pc:sldMk cId="1735032682" sldId="286"/>
            <ac:spMk id="3" creationId="{4B3BCD19-EBFB-9E53-D27F-93AAE36D3458}"/>
          </ac:spMkLst>
        </pc:spChg>
      </pc:sldChg>
      <pc:sldChg chg="addSp delSp modSp mod">
        <pc:chgData name="小林 直樹" userId="f4cbb4920eb33fca" providerId="LiveId" clId="{DA956731-C1EE-455F-929C-CA51A9DC8AAF}" dt="2023-05-17T13:25:56.231" v="3556" actId="931"/>
        <pc:sldMkLst>
          <pc:docMk/>
          <pc:sldMk cId="2462737369" sldId="287"/>
        </pc:sldMkLst>
        <pc:spChg chg="add del">
          <ac:chgData name="小林 直樹" userId="f4cbb4920eb33fca" providerId="LiveId" clId="{DA956731-C1EE-455F-929C-CA51A9DC8AAF}" dt="2023-05-17T13:25:56.231" v="3556" actId="931"/>
          <ac:spMkLst>
            <pc:docMk/>
            <pc:sldMk cId="2462737369" sldId="287"/>
            <ac:spMk id="4" creationId="{808DFA6D-8B10-5A98-6513-1E077E2D10FB}"/>
          </ac:spMkLst>
        </pc:spChg>
        <pc:picChg chg="add del mod">
          <ac:chgData name="小林 直樹" userId="f4cbb4920eb33fca" providerId="LiveId" clId="{DA956731-C1EE-455F-929C-CA51A9DC8AAF}" dt="2023-05-17T13:25:56.231" v="3556" actId="931"/>
          <ac:picMkLst>
            <pc:docMk/>
            <pc:sldMk cId="2462737369" sldId="287"/>
            <ac:picMk id="8" creationId="{CDD45391-7DAB-90C4-6FD3-D0BCBD62BAF5}"/>
          </ac:picMkLst>
        </pc:picChg>
      </pc:sldChg>
      <pc:sldChg chg="modSp mod ord">
        <pc:chgData name="小林 直樹" userId="f4cbb4920eb33fca" providerId="LiveId" clId="{DA956731-C1EE-455F-929C-CA51A9DC8AAF}" dt="2023-05-19T14:16:57.369" v="3657"/>
        <pc:sldMkLst>
          <pc:docMk/>
          <pc:sldMk cId="0" sldId="288"/>
        </pc:sldMkLst>
        <pc:spChg chg="mod">
          <ac:chgData name="小林 直樹" userId="f4cbb4920eb33fca" providerId="LiveId" clId="{DA956731-C1EE-455F-929C-CA51A9DC8AAF}" dt="2023-05-17T13:36:19.317" v="3560" actId="20577"/>
          <ac:spMkLst>
            <pc:docMk/>
            <pc:sldMk cId="0" sldId="288"/>
            <ac:spMk id="2" creationId="{00000000-0000-0000-0000-000000000000}"/>
          </ac:spMkLst>
        </pc:spChg>
        <pc:spChg chg="mod">
          <ac:chgData name="小林 直樹" userId="f4cbb4920eb33fca" providerId="LiveId" clId="{DA956731-C1EE-455F-929C-CA51A9DC8AAF}" dt="2023-05-17T13:36:23.764" v="3562" actId="20577"/>
          <ac:spMkLst>
            <pc:docMk/>
            <pc:sldMk cId="0" sldId="288"/>
            <ac:spMk id="5" creationId="{00000000-0000-0000-0000-000000000000}"/>
          </ac:spMkLst>
        </pc:spChg>
      </pc:sldChg>
      <pc:sldChg chg="modSp mod">
        <pc:chgData name="小林 直樹" userId="f4cbb4920eb33fca" providerId="LiveId" clId="{DA956731-C1EE-455F-929C-CA51A9DC8AAF}" dt="2023-05-17T13:38:16.330" v="3585" actId="20577"/>
        <pc:sldMkLst>
          <pc:docMk/>
          <pc:sldMk cId="1892661834" sldId="289"/>
        </pc:sldMkLst>
        <pc:spChg chg="mod">
          <ac:chgData name="小林 直樹" userId="f4cbb4920eb33fca" providerId="LiveId" clId="{DA956731-C1EE-455F-929C-CA51A9DC8AAF}" dt="2023-05-17T13:38:00.880" v="3563" actId="20577"/>
          <ac:spMkLst>
            <pc:docMk/>
            <pc:sldMk cId="1892661834" sldId="289"/>
            <ac:spMk id="2" creationId="{1212E71B-8B43-A177-9480-A6242C542375}"/>
          </ac:spMkLst>
        </pc:spChg>
        <pc:spChg chg="mod">
          <ac:chgData name="小林 直樹" userId="f4cbb4920eb33fca" providerId="LiveId" clId="{DA956731-C1EE-455F-929C-CA51A9DC8AAF}" dt="2023-05-17T13:38:16.330" v="3585" actId="20577"/>
          <ac:spMkLst>
            <pc:docMk/>
            <pc:sldMk cId="1892661834" sldId="289"/>
            <ac:spMk id="5" creationId="{80D60940-7CA5-46D9-FE61-131B70D65863}"/>
          </ac:spMkLst>
        </pc:spChg>
      </pc:sldChg>
      <pc:sldChg chg="addSp delSp modSp mod ord">
        <pc:chgData name="小林 直樹" userId="f4cbb4920eb33fca" providerId="LiveId" clId="{DA956731-C1EE-455F-929C-CA51A9DC8AAF}" dt="2023-05-19T14:13:44.918" v="3653" actId="1076"/>
        <pc:sldMkLst>
          <pc:docMk/>
          <pc:sldMk cId="44233129" sldId="291"/>
        </pc:sldMkLst>
        <pc:picChg chg="del mod">
          <ac:chgData name="小林 直樹" userId="f4cbb4920eb33fca" providerId="LiveId" clId="{DA956731-C1EE-455F-929C-CA51A9DC8AAF}" dt="2023-05-19T14:12:55.234" v="3646" actId="478"/>
          <ac:picMkLst>
            <pc:docMk/>
            <pc:sldMk cId="44233129" sldId="291"/>
            <ac:picMk id="3" creationId="{EBF45887-D633-723A-614C-BACCFA06372A}"/>
          </ac:picMkLst>
        </pc:picChg>
        <pc:picChg chg="add mod">
          <ac:chgData name="小林 直樹" userId="f4cbb4920eb33fca" providerId="LiveId" clId="{DA956731-C1EE-455F-929C-CA51A9DC8AAF}" dt="2023-05-19T14:13:44.918" v="3653" actId="1076"/>
          <ac:picMkLst>
            <pc:docMk/>
            <pc:sldMk cId="44233129" sldId="291"/>
            <ac:picMk id="4" creationId="{D3EF116E-B9CD-B604-4F58-28F1A52A5031}"/>
          </ac:picMkLst>
        </pc:picChg>
      </pc:sldChg>
      <pc:sldChg chg="ord">
        <pc:chgData name="小林 直樹" userId="f4cbb4920eb33fca" providerId="LiveId" clId="{DA956731-C1EE-455F-929C-CA51A9DC8AAF}" dt="2023-05-19T14:17:21.302" v="3661"/>
        <pc:sldMkLst>
          <pc:docMk/>
          <pc:sldMk cId="434709610" sldId="293"/>
        </pc:sldMkLst>
      </pc:sldChg>
      <pc:sldChg chg="modSp mod">
        <pc:chgData name="小林 直樹" userId="f4cbb4920eb33fca" providerId="LiveId" clId="{DA956731-C1EE-455F-929C-CA51A9DC8AAF}" dt="2023-05-19T14:25:39.048" v="3678" actId="20577"/>
        <pc:sldMkLst>
          <pc:docMk/>
          <pc:sldMk cId="3445443888" sldId="294"/>
        </pc:sldMkLst>
        <pc:spChg chg="mod">
          <ac:chgData name="小林 直樹" userId="f4cbb4920eb33fca" providerId="LiveId" clId="{DA956731-C1EE-455F-929C-CA51A9DC8AAF}" dt="2023-05-19T14:25:34.434" v="3676" actId="20577"/>
          <ac:spMkLst>
            <pc:docMk/>
            <pc:sldMk cId="3445443888" sldId="294"/>
            <ac:spMk id="2" creationId="{1212E71B-8B43-A177-9480-A6242C542375}"/>
          </ac:spMkLst>
        </pc:spChg>
        <pc:spChg chg="mod">
          <ac:chgData name="小林 直樹" userId="f4cbb4920eb33fca" providerId="LiveId" clId="{DA956731-C1EE-455F-929C-CA51A9DC8AAF}" dt="2023-05-19T14:25:39.048" v="3678" actId="20577"/>
          <ac:spMkLst>
            <pc:docMk/>
            <pc:sldMk cId="3445443888" sldId="294"/>
            <ac:spMk id="5" creationId="{80D60940-7CA5-46D9-FE61-131B70D65863}"/>
          </ac:spMkLst>
        </pc:spChg>
      </pc:sldChg>
      <pc:sldChg chg="modSp mod ord">
        <pc:chgData name="小林 直樹" userId="f4cbb4920eb33fca" providerId="LiveId" clId="{DA956731-C1EE-455F-929C-CA51A9DC8AAF}" dt="2023-05-19T14:37:10.325" v="3701"/>
        <pc:sldMkLst>
          <pc:docMk/>
          <pc:sldMk cId="2498299651" sldId="295"/>
        </pc:sldMkLst>
        <pc:spChg chg="mod">
          <ac:chgData name="小林 直樹" userId="f4cbb4920eb33fca" providerId="LiveId" clId="{DA956731-C1EE-455F-929C-CA51A9DC8AAF}" dt="2023-05-19T14:25:45.795" v="3680" actId="20577"/>
          <ac:spMkLst>
            <pc:docMk/>
            <pc:sldMk cId="2498299651" sldId="295"/>
            <ac:spMk id="2" creationId="{1212E71B-8B43-A177-9480-A6242C542375}"/>
          </ac:spMkLst>
        </pc:spChg>
        <pc:spChg chg="mod">
          <ac:chgData name="小林 直樹" userId="f4cbb4920eb33fca" providerId="LiveId" clId="{DA956731-C1EE-455F-929C-CA51A9DC8AAF}" dt="2023-05-19T14:36:46.194" v="3699" actId="1076"/>
          <ac:spMkLst>
            <pc:docMk/>
            <pc:sldMk cId="2498299651" sldId="295"/>
            <ac:spMk id="3" creationId="{E5369EBB-6098-6116-B2F9-09785315909F}"/>
          </ac:spMkLst>
        </pc:spChg>
        <pc:spChg chg="mod">
          <ac:chgData name="小林 直樹" userId="f4cbb4920eb33fca" providerId="LiveId" clId="{DA956731-C1EE-455F-929C-CA51A9DC8AAF}" dt="2023-05-19T14:25:50.830" v="3681" actId="20577"/>
          <ac:spMkLst>
            <pc:docMk/>
            <pc:sldMk cId="2498299651" sldId="295"/>
            <ac:spMk id="5" creationId="{80D60940-7CA5-46D9-FE61-131B70D65863}"/>
          </ac:spMkLst>
        </pc:spChg>
        <pc:picChg chg="mod">
          <ac:chgData name="小林 直樹" userId="f4cbb4920eb33fca" providerId="LiveId" clId="{DA956731-C1EE-455F-929C-CA51A9DC8AAF}" dt="2023-05-19T14:36:46.194" v="3699" actId="1076"/>
          <ac:picMkLst>
            <pc:docMk/>
            <pc:sldMk cId="2498299651" sldId="295"/>
            <ac:picMk id="8" creationId="{211138EF-BAC2-2BD1-320E-6DC57E371BCA}"/>
          </ac:picMkLst>
        </pc:picChg>
        <pc:picChg chg="mod">
          <ac:chgData name="小林 直樹" userId="f4cbb4920eb33fca" providerId="LiveId" clId="{DA956731-C1EE-455F-929C-CA51A9DC8AAF}" dt="2023-05-19T14:28:30.436" v="3696" actId="1076"/>
          <ac:picMkLst>
            <pc:docMk/>
            <pc:sldMk cId="2498299651" sldId="295"/>
            <ac:picMk id="10" creationId="{A8A60864-B27A-45C5-112E-118E6FB38595}"/>
          </ac:picMkLst>
        </pc:picChg>
        <pc:picChg chg="mod">
          <ac:chgData name="小林 直樹" userId="f4cbb4920eb33fca" providerId="LiveId" clId="{DA956731-C1EE-455F-929C-CA51A9DC8AAF}" dt="2023-05-19T14:36:46.194" v="3699" actId="1076"/>
          <ac:picMkLst>
            <pc:docMk/>
            <pc:sldMk cId="2498299651" sldId="295"/>
            <ac:picMk id="1026" creationId="{5535A280-B9C5-D321-736D-D1FC84152885}"/>
          </ac:picMkLst>
        </pc:picChg>
      </pc:sldChg>
      <pc:sldChg chg="modSp mod">
        <pc:chgData name="小林 直樹" userId="f4cbb4920eb33fca" providerId="LiveId" clId="{DA956731-C1EE-455F-929C-CA51A9DC8AAF}" dt="2023-05-19T14:26:00.929" v="3682" actId="20577"/>
        <pc:sldMkLst>
          <pc:docMk/>
          <pc:sldMk cId="1533676996" sldId="296"/>
        </pc:sldMkLst>
        <pc:spChg chg="mod">
          <ac:chgData name="小林 直樹" userId="f4cbb4920eb33fca" providerId="LiveId" clId="{DA956731-C1EE-455F-929C-CA51A9DC8AAF}" dt="2023-05-19T14:26:00.929" v="3682" actId="20577"/>
          <ac:spMkLst>
            <pc:docMk/>
            <pc:sldMk cId="1533676996" sldId="296"/>
            <ac:spMk id="2" creationId="{1212E71B-8B43-A177-9480-A6242C542375}"/>
          </ac:spMkLst>
        </pc:spChg>
      </pc:sldChg>
      <pc:sldChg chg="modSp mod delCm">
        <pc:chgData name="小林 直樹" userId="f4cbb4920eb33fca" providerId="LiveId" clId="{DA956731-C1EE-455F-929C-CA51A9DC8AAF}" dt="2023-05-19T14:26:36.072" v="3685" actId="1592"/>
        <pc:sldMkLst>
          <pc:docMk/>
          <pc:sldMk cId="2468296478" sldId="297"/>
        </pc:sldMkLst>
        <pc:spChg chg="mod">
          <ac:chgData name="小林 直樹" userId="f4cbb4920eb33fca" providerId="LiveId" clId="{DA956731-C1EE-455F-929C-CA51A9DC8AAF}" dt="2023-05-19T14:26:06.265" v="3683" actId="20577"/>
          <ac:spMkLst>
            <pc:docMk/>
            <pc:sldMk cId="2468296478" sldId="297"/>
            <ac:spMk id="2" creationId="{1212E71B-8B43-A177-9480-A6242C542375}"/>
          </ac:spMkLst>
        </pc:spChg>
        <pc:spChg chg="mod">
          <ac:chgData name="小林 直樹" userId="f4cbb4920eb33fca" providerId="LiveId" clId="{DA956731-C1EE-455F-929C-CA51A9DC8AAF}" dt="2023-05-19T14:26:09.411" v="3684" actId="20577"/>
          <ac:spMkLst>
            <pc:docMk/>
            <pc:sldMk cId="2468296478" sldId="297"/>
            <ac:spMk id="5" creationId="{80D60940-7CA5-46D9-FE61-131B70D65863}"/>
          </ac:spMkLst>
        </pc:spChg>
      </pc:sldChg>
      <pc:sldChg chg="add">
        <pc:chgData name="小林 直樹" userId="f4cbb4920eb33fca" providerId="LiveId" clId="{DA956731-C1EE-455F-929C-CA51A9DC8AAF}" dt="2023-05-22T14:02:02.635" v="3702"/>
        <pc:sldMkLst>
          <pc:docMk/>
          <pc:sldMk cId="560918957" sldId="298"/>
        </pc:sldMkLst>
      </pc:sldChg>
      <pc:sldChg chg="add">
        <pc:chgData name="小林 直樹" userId="f4cbb4920eb33fca" providerId="LiveId" clId="{DA956731-C1EE-455F-929C-CA51A9DC8AAF}" dt="2023-05-22T14:02:02.635" v="3702"/>
        <pc:sldMkLst>
          <pc:docMk/>
          <pc:sldMk cId="3875568929" sldId="299"/>
        </pc:sldMkLst>
      </pc:sldChg>
      <pc:sldChg chg="add">
        <pc:chgData name="小林 直樹" userId="f4cbb4920eb33fca" providerId="LiveId" clId="{DA956731-C1EE-455F-929C-CA51A9DC8AAF}" dt="2023-05-22T14:02:02.635" v="3702"/>
        <pc:sldMkLst>
          <pc:docMk/>
          <pc:sldMk cId="3636894237" sldId="300"/>
        </pc:sldMkLst>
      </pc:sldChg>
      <pc:sldMasterChg chg="addSp delSp modSp mod delSldLayout modSldLayout">
        <pc:chgData name="小林 直樹" userId="f4cbb4920eb33fca" providerId="LiveId" clId="{DA956731-C1EE-455F-929C-CA51A9DC8AAF}" dt="2023-04-12T21:45:02.754" v="2914" actId="14100"/>
        <pc:sldMasterMkLst>
          <pc:docMk/>
          <pc:sldMasterMk cId="1543555337" sldId="2147483768"/>
        </pc:sldMasterMkLst>
        <pc:spChg chg="del">
          <ac:chgData name="小林 直樹" userId="f4cbb4920eb33fca" providerId="LiveId" clId="{DA956731-C1EE-455F-929C-CA51A9DC8AAF}" dt="2023-03-15T20:35:16.844" v="172" actId="478"/>
          <ac:spMkLst>
            <pc:docMk/>
            <pc:sldMasterMk cId="1543555337" sldId="2147483768"/>
            <ac:spMk id="2" creationId="{E76B5640-1AAD-57A3-6894-707479D8C3F3}"/>
          </ac:spMkLst>
        </pc:spChg>
        <pc:spChg chg="del">
          <ac:chgData name="小林 直樹" userId="f4cbb4920eb33fca" providerId="LiveId" clId="{DA956731-C1EE-455F-929C-CA51A9DC8AAF}" dt="2023-03-15T20:35:18.803" v="173" actId="478"/>
          <ac:spMkLst>
            <pc:docMk/>
            <pc:sldMasterMk cId="1543555337" sldId="2147483768"/>
            <ac:spMk id="3" creationId="{96525758-6BCC-B85B-F3F8-D7E8F55D5A96}"/>
          </ac:spMkLst>
        </pc:spChg>
        <pc:spChg chg="del">
          <ac:chgData name="小林 直樹" userId="f4cbb4920eb33fca" providerId="LiveId" clId="{DA956731-C1EE-455F-929C-CA51A9DC8AAF}" dt="2023-03-15T20:35:20.384" v="174" actId="478"/>
          <ac:spMkLst>
            <pc:docMk/>
            <pc:sldMasterMk cId="1543555337" sldId="2147483768"/>
            <ac:spMk id="4" creationId="{C1B0BCF9-C250-5ECE-734B-085655E0217B}"/>
          </ac:spMkLst>
        </pc:spChg>
        <pc:spChg chg="del">
          <ac:chgData name="小林 直樹" userId="f4cbb4920eb33fca" providerId="LiveId" clId="{DA956731-C1EE-455F-929C-CA51A9DC8AAF}" dt="2023-03-15T20:35:25.010" v="176" actId="478"/>
          <ac:spMkLst>
            <pc:docMk/>
            <pc:sldMasterMk cId="1543555337" sldId="2147483768"/>
            <ac:spMk id="5" creationId="{B02A459A-C232-0471-9933-F833287C3254}"/>
          </ac:spMkLst>
        </pc:spChg>
        <pc:spChg chg="del">
          <ac:chgData name="小林 直樹" userId="f4cbb4920eb33fca" providerId="LiveId" clId="{DA956731-C1EE-455F-929C-CA51A9DC8AAF}" dt="2023-03-15T20:35:22.189" v="175" actId="478"/>
          <ac:spMkLst>
            <pc:docMk/>
            <pc:sldMasterMk cId="1543555337" sldId="2147483768"/>
            <ac:spMk id="6" creationId="{48A91FB5-9612-1D63-1073-FF77185A073C}"/>
          </ac:spMkLst>
        </pc:spChg>
        <pc:spChg chg="del">
          <ac:chgData name="小林 直樹" userId="f4cbb4920eb33fca" providerId="LiveId" clId="{DA956731-C1EE-455F-929C-CA51A9DC8AAF}" dt="2023-03-15T20:43:06.265" v="204" actId="21"/>
          <ac:spMkLst>
            <pc:docMk/>
            <pc:sldMasterMk cId="1543555337" sldId="2147483768"/>
            <ac:spMk id="7" creationId="{E9C3EC97-BD99-5DAC-5234-9A224211087A}"/>
          </ac:spMkLst>
        </pc:spChg>
        <pc:picChg chg="add del mod">
          <ac:chgData name="小林 直樹" userId="f4cbb4920eb33fca" providerId="LiveId" clId="{DA956731-C1EE-455F-929C-CA51A9DC8AAF}" dt="2023-03-15T20:35:45.084" v="178"/>
          <ac:picMkLst>
            <pc:docMk/>
            <pc:sldMasterMk cId="1543555337" sldId="2147483768"/>
            <ac:picMk id="8" creationId="{E05B59CF-EE4D-C567-4C96-958ED02E8C19}"/>
          </ac:picMkLst>
        </pc:picChg>
        <pc:sldLayoutChg chg="addSp delSp modSp mod">
          <pc:chgData name="小林 直樹" userId="f4cbb4920eb33fca" providerId="LiveId" clId="{DA956731-C1EE-455F-929C-CA51A9DC8AAF}" dt="2023-04-12T21:43:05.068" v="2865" actId="478"/>
          <pc:sldLayoutMkLst>
            <pc:docMk/>
            <pc:sldMasterMk cId="1543555337" sldId="2147483768"/>
            <pc:sldLayoutMk cId="720093039" sldId="2147483769"/>
          </pc:sldLayoutMkLst>
          <pc:spChg chg="del">
            <ac:chgData name="小林 直樹" userId="f4cbb4920eb33fca" providerId="LiveId" clId="{DA956731-C1EE-455F-929C-CA51A9DC8AAF}" dt="2023-04-12T21:42:59.683" v="2864" actId="478"/>
            <ac:spMkLst>
              <pc:docMk/>
              <pc:sldMasterMk cId="1543555337" sldId="2147483768"/>
              <pc:sldLayoutMk cId="720093039" sldId="2147483769"/>
              <ac:spMk id="2" creationId="{C3BAE987-DDFE-31D9-9082-B323B2B6E829}"/>
            </ac:spMkLst>
          </pc:spChg>
          <pc:spChg chg="del">
            <ac:chgData name="小林 直樹" userId="f4cbb4920eb33fca" providerId="LiveId" clId="{DA956731-C1EE-455F-929C-CA51A9DC8AAF}" dt="2023-04-12T21:43:05.068" v="2865" actId="478"/>
            <ac:spMkLst>
              <pc:docMk/>
              <pc:sldMasterMk cId="1543555337" sldId="2147483768"/>
              <pc:sldLayoutMk cId="720093039" sldId="2147483769"/>
              <ac:spMk id="3" creationId="{F23F6CB4-52B1-A82F-D320-4193254DAC65}"/>
            </ac:spMkLst>
          </pc:spChg>
          <pc:spChg chg="del">
            <ac:chgData name="小林 直樹" userId="f4cbb4920eb33fca" providerId="LiveId" clId="{DA956731-C1EE-455F-929C-CA51A9DC8AAF}" dt="2023-03-15T20:42:06.966" v="201" actId="478"/>
            <ac:spMkLst>
              <pc:docMk/>
              <pc:sldMasterMk cId="1543555337" sldId="2147483768"/>
              <pc:sldLayoutMk cId="720093039" sldId="2147483769"/>
              <ac:spMk id="10" creationId="{F8D9B337-A1EA-244F-DF0D-9DCDF42E405A}"/>
            </ac:spMkLst>
          </pc:spChg>
          <pc:spChg chg="add mod">
            <ac:chgData name="小林 直樹" userId="f4cbb4920eb33fca" providerId="LiveId" clId="{DA956731-C1EE-455F-929C-CA51A9DC8AAF}" dt="2023-03-15T21:50:56.107" v="1096" actId="34135"/>
            <ac:spMkLst>
              <pc:docMk/>
              <pc:sldMasterMk cId="1543555337" sldId="2147483768"/>
              <pc:sldLayoutMk cId="720093039" sldId="2147483769"/>
              <ac:spMk id="18" creationId="{C8E9E070-5479-B535-8C33-06B1FAC52888}"/>
            </ac:spMkLst>
          </pc:spChg>
          <pc:spChg chg="add mod">
            <ac:chgData name="小林 直樹" userId="f4cbb4920eb33fca" providerId="LiveId" clId="{DA956731-C1EE-455F-929C-CA51A9DC8AAF}" dt="2023-03-15T20:54:50.828" v="473" actId="34135"/>
            <ac:spMkLst>
              <pc:docMk/>
              <pc:sldMasterMk cId="1543555337" sldId="2147483768"/>
              <pc:sldLayoutMk cId="720093039" sldId="2147483769"/>
              <ac:spMk id="21" creationId="{EEC30656-EBA6-4B64-71D8-885064BBB456}"/>
            </ac:spMkLst>
          </pc:spChg>
          <pc:spChg chg="add mod ord">
            <ac:chgData name="小林 直樹" userId="f4cbb4920eb33fca" providerId="LiveId" clId="{DA956731-C1EE-455F-929C-CA51A9DC8AAF}" dt="2023-04-12T21:24:36.760" v="2142" actId="20577"/>
            <ac:spMkLst>
              <pc:docMk/>
              <pc:sldMasterMk cId="1543555337" sldId="2147483768"/>
              <pc:sldLayoutMk cId="720093039" sldId="2147483769"/>
              <ac:spMk id="22" creationId="{5960EE3A-64FD-7C11-4520-6C618A8EEB53}"/>
            </ac:spMkLst>
          </pc:spChg>
          <pc:spChg chg="add del">
            <ac:chgData name="小林 直樹" userId="f4cbb4920eb33fca" providerId="LiveId" clId="{DA956731-C1EE-455F-929C-CA51A9DC8AAF}" dt="2023-03-15T20:48:52.727" v="313" actId="11529"/>
            <ac:spMkLst>
              <pc:docMk/>
              <pc:sldMasterMk cId="1543555337" sldId="2147483768"/>
              <pc:sldLayoutMk cId="720093039" sldId="2147483769"/>
              <ac:spMk id="23" creationId="{EFA59A39-B579-9820-6C0C-BD967CEB55E6}"/>
            </ac:spMkLst>
          </pc:spChg>
          <pc:spChg chg="add del mod">
            <ac:chgData name="小林 直樹" userId="f4cbb4920eb33fca" providerId="LiveId" clId="{DA956731-C1EE-455F-929C-CA51A9DC8AAF}" dt="2023-03-15T20:48:55.690" v="314" actId="478"/>
            <ac:spMkLst>
              <pc:docMk/>
              <pc:sldMasterMk cId="1543555337" sldId="2147483768"/>
              <pc:sldLayoutMk cId="720093039" sldId="2147483769"/>
              <ac:spMk id="24" creationId="{0242DB9B-6300-DF10-DE5E-C5F5C0A5F899}"/>
            </ac:spMkLst>
          </pc:spChg>
          <pc:spChg chg="add del mod">
            <ac:chgData name="小林 直樹" userId="f4cbb4920eb33fca" providerId="LiveId" clId="{DA956731-C1EE-455F-929C-CA51A9DC8AAF}" dt="2023-03-15T20:49:39.144" v="316" actId="478"/>
            <ac:spMkLst>
              <pc:docMk/>
              <pc:sldMasterMk cId="1543555337" sldId="2147483768"/>
              <pc:sldLayoutMk cId="720093039" sldId="2147483769"/>
              <ac:spMk id="25" creationId="{3D6B3E81-9300-495D-DD9C-A3750C88B62E}"/>
            </ac:spMkLst>
          </pc:spChg>
          <pc:spChg chg="add del mod ord">
            <ac:chgData name="小林 直樹" userId="f4cbb4920eb33fca" providerId="LiveId" clId="{DA956731-C1EE-455F-929C-CA51A9DC8AAF}" dt="2023-03-15T20:51:43.637" v="456" actId="478"/>
            <ac:spMkLst>
              <pc:docMk/>
              <pc:sldMasterMk cId="1543555337" sldId="2147483768"/>
              <pc:sldLayoutMk cId="720093039" sldId="2147483769"/>
              <ac:spMk id="26" creationId="{AA011782-278A-F0B9-339F-485BCAB14A9D}"/>
            </ac:spMkLst>
          </pc:spChg>
          <pc:spChg chg="add del">
            <ac:chgData name="小林 直樹" userId="f4cbb4920eb33fca" providerId="LiveId" clId="{DA956731-C1EE-455F-929C-CA51A9DC8AAF}" dt="2023-03-15T20:50:07.046" v="318" actId="11529"/>
            <ac:spMkLst>
              <pc:docMk/>
              <pc:sldMasterMk cId="1543555337" sldId="2147483768"/>
              <pc:sldLayoutMk cId="720093039" sldId="2147483769"/>
              <ac:spMk id="27" creationId="{556F45FA-F610-F90F-0AF5-DC349E7B2ECF}"/>
            </ac:spMkLst>
          </pc:spChg>
          <pc:spChg chg="add mod">
            <ac:chgData name="小林 直樹" userId="f4cbb4920eb33fca" providerId="LiveId" clId="{DA956731-C1EE-455F-929C-CA51A9DC8AAF}" dt="2023-03-15T21:29:46.327" v="957" actId="20577"/>
            <ac:spMkLst>
              <pc:docMk/>
              <pc:sldMasterMk cId="1543555337" sldId="2147483768"/>
              <pc:sldLayoutMk cId="720093039" sldId="2147483769"/>
              <ac:spMk id="28" creationId="{10B96206-FF29-EA27-7708-7ADE1BF46A83}"/>
            </ac:spMkLst>
          </pc:spChg>
          <pc:spChg chg="add del mod">
            <ac:chgData name="小林 直樹" userId="f4cbb4920eb33fca" providerId="LiveId" clId="{DA956731-C1EE-455F-929C-CA51A9DC8AAF}" dt="2023-03-15T20:58:01.972" v="505" actId="478"/>
            <ac:spMkLst>
              <pc:docMk/>
              <pc:sldMasterMk cId="1543555337" sldId="2147483768"/>
              <pc:sldLayoutMk cId="720093039" sldId="2147483769"/>
              <ac:spMk id="29" creationId="{0A6A98D7-605A-3974-BC8B-77B794E17880}"/>
            </ac:spMkLst>
          </pc:spChg>
          <pc:spChg chg="add del mod">
            <ac:chgData name="小林 直樹" userId="f4cbb4920eb33fca" providerId="LiveId" clId="{DA956731-C1EE-455F-929C-CA51A9DC8AAF}" dt="2023-03-15T21:01:15.060" v="578" actId="478"/>
            <ac:spMkLst>
              <pc:docMk/>
              <pc:sldMasterMk cId="1543555337" sldId="2147483768"/>
              <pc:sldLayoutMk cId="720093039" sldId="2147483769"/>
              <ac:spMk id="30" creationId="{2DF2EB00-855C-D7F3-4329-395B2BE71229}"/>
            </ac:spMkLst>
          </pc:spChg>
          <pc:spChg chg="add del">
            <ac:chgData name="小林 直樹" userId="f4cbb4920eb33fca" providerId="LiveId" clId="{DA956731-C1EE-455F-929C-CA51A9DC8AAF}" dt="2023-03-15T20:56:10.691" v="476" actId="11529"/>
            <ac:spMkLst>
              <pc:docMk/>
              <pc:sldMasterMk cId="1543555337" sldId="2147483768"/>
              <pc:sldLayoutMk cId="720093039" sldId="2147483769"/>
              <ac:spMk id="31" creationId="{3C5DAF91-1A2C-FC56-B96B-B085A41937FE}"/>
            </ac:spMkLst>
          </pc:spChg>
          <pc:spChg chg="add mod ord">
            <ac:chgData name="小林 直樹" userId="f4cbb4920eb33fca" providerId="LiveId" clId="{DA956731-C1EE-455F-929C-CA51A9DC8AAF}" dt="2023-03-15T21:06:00.196" v="672" actId="113"/>
            <ac:spMkLst>
              <pc:docMk/>
              <pc:sldMasterMk cId="1543555337" sldId="2147483768"/>
              <pc:sldLayoutMk cId="720093039" sldId="2147483769"/>
              <ac:spMk id="32" creationId="{D01D01B6-CB88-BA1B-9C66-9F7EA7FA67FE}"/>
            </ac:spMkLst>
          </pc:spChg>
          <pc:spChg chg="add del">
            <ac:chgData name="小林 直樹" userId="f4cbb4920eb33fca" providerId="LiveId" clId="{DA956731-C1EE-455F-929C-CA51A9DC8AAF}" dt="2023-03-15T20:59:33.584" v="510" actId="11529"/>
            <ac:spMkLst>
              <pc:docMk/>
              <pc:sldMasterMk cId="1543555337" sldId="2147483768"/>
              <pc:sldLayoutMk cId="720093039" sldId="2147483769"/>
              <ac:spMk id="33" creationId="{7EA07365-75FE-5E2E-7339-0FC328D066E1}"/>
            </ac:spMkLst>
          </pc:spChg>
          <pc:spChg chg="add del mod">
            <ac:chgData name="小林 直樹" userId="f4cbb4920eb33fca" providerId="LiveId" clId="{DA956731-C1EE-455F-929C-CA51A9DC8AAF}" dt="2023-03-15T20:59:54.131" v="549" actId="478"/>
            <ac:spMkLst>
              <pc:docMk/>
              <pc:sldMasterMk cId="1543555337" sldId="2147483768"/>
              <pc:sldLayoutMk cId="720093039" sldId="2147483769"/>
              <ac:spMk id="34" creationId="{44537821-12F0-14BC-F739-96981E10F27E}"/>
            </ac:spMkLst>
          </pc:spChg>
          <pc:spChg chg="add del mod">
            <ac:chgData name="小林 直樹" userId="f4cbb4920eb33fca" providerId="LiveId" clId="{DA956731-C1EE-455F-929C-CA51A9DC8AAF}" dt="2023-03-15T21:01:09.940" v="577" actId="478"/>
            <ac:spMkLst>
              <pc:docMk/>
              <pc:sldMasterMk cId="1543555337" sldId="2147483768"/>
              <pc:sldLayoutMk cId="720093039" sldId="2147483769"/>
              <ac:spMk id="35" creationId="{A5097133-B546-580C-5A06-1380086BA60E}"/>
            </ac:spMkLst>
          </pc:spChg>
          <pc:spChg chg="add del">
            <ac:chgData name="小林 直樹" userId="f4cbb4920eb33fca" providerId="LiveId" clId="{DA956731-C1EE-455F-929C-CA51A9DC8AAF}" dt="2023-03-15T21:00:14.799" v="550" actId="11529"/>
            <ac:spMkLst>
              <pc:docMk/>
              <pc:sldMasterMk cId="1543555337" sldId="2147483768"/>
              <pc:sldLayoutMk cId="720093039" sldId="2147483769"/>
              <ac:spMk id="36" creationId="{29BA0FCF-74C2-15D1-7FC4-76763C003667}"/>
            </ac:spMkLst>
          </pc:spChg>
          <pc:spChg chg="add mod">
            <ac:chgData name="小林 直樹" userId="f4cbb4920eb33fca" providerId="LiveId" clId="{DA956731-C1EE-455F-929C-CA51A9DC8AAF}" dt="2023-03-15T21:05:20.145" v="670" actId="34135"/>
            <ac:spMkLst>
              <pc:docMk/>
              <pc:sldMasterMk cId="1543555337" sldId="2147483768"/>
              <pc:sldLayoutMk cId="720093039" sldId="2147483769"/>
              <ac:spMk id="37" creationId="{212096B1-DCFC-F817-3A75-1002507E406E}"/>
            </ac:spMkLst>
          </pc:spChg>
          <pc:spChg chg="del mod topLvl">
            <ac:chgData name="小林 直樹" userId="f4cbb4920eb33fca" providerId="LiveId" clId="{DA956731-C1EE-455F-929C-CA51A9DC8AAF}" dt="2023-03-15T21:04:11.181" v="660" actId="478"/>
            <ac:spMkLst>
              <pc:docMk/>
              <pc:sldMasterMk cId="1543555337" sldId="2147483768"/>
              <pc:sldLayoutMk cId="720093039" sldId="2147483769"/>
              <ac:spMk id="40" creationId="{4E1C1DBA-8F4C-11F7-34D6-569C7E251A27}"/>
            </ac:spMkLst>
          </pc:spChg>
          <pc:spChg chg="del mod topLvl">
            <ac:chgData name="小林 直樹" userId="f4cbb4920eb33fca" providerId="LiveId" clId="{DA956731-C1EE-455F-929C-CA51A9DC8AAF}" dt="2023-03-15T21:49:20.695" v="1088" actId="478"/>
            <ac:spMkLst>
              <pc:docMk/>
              <pc:sldMasterMk cId="1543555337" sldId="2147483768"/>
              <pc:sldLayoutMk cId="720093039" sldId="2147483769"/>
              <ac:spMk id="41" creationId="{7F2CDC1D-0A62-A2FC-0579-36876DDC6CBC}"/>
            </ac:spMkLst>
          </pc:spChg>
          <pc:spChg chg="del mod topLvl">
            <ac:chgData name="小林 直樹" userId="f4cbb4920eb33fca" providerId="LiveId" clId="{DA956731-C1EE-455F-929C-CA51A9DC8AAF}" dt="2023-03-15T21:49:25.646" v="1089" actId="478"/>
            <ac:spMkLst>
              <pc:docMk/>
              <pc:sldMasterMk cId="1543555337" sldId="2147483768"/>
              <pc:sldLayoutMk cId="720093039" sldId="2147483769"/>
              <ac:spMk id="42" creationId="{2BC10AFB-0BC0-B4AA-7E16-92A992B68136}"/>
            </ac:spMkLst>
          </pc:spChg>
          <pc:spChg chg="add del">
            <ac:chgData name="小林 直樹" userId="f4cbb4920eb33fca" providerId="LiveId" clId="{DA956731-C1EE-455F-929C-CA51A9DC8AAF}" dt="2023-03-15T21:09:04.981" v="684" actId="11529"/>
            <ac:spMkLst>
              <pc:docMk/>
              <pc:sldMasterMk cId="1543555337" sldId="2147483768"/>
              <pc:sldLayoutMk cId="720093039" sldId="2147483769"/>
              <ac:spMk id="43" creationId="{F5775BE9-EE59-0E90-061C-22F6BBD9C371}"/>
            </ac:spMkLst>
          </pc:spChg>
          <pc:spChg chg="add del mod">
            <ac:chgData name="小林 直樹" userId="f4cbb4920eb33fca" providerId="LiveId" clId="{DA956731-C1EE-455F-929C-CA51A9DC8AAF}" dt="2023-03-15T21:09:16.580" v="686" actId="478"/>
            <ac:spMkLst>
              <pc:docMk/>
              <pc:sldMasterMk cId="1543555337" sldId="2147483768"/>
              <pc:sldLayoutMk cId="720093039" sldId="2147483769"/>
              <ac:spMk id="44" creationId="{E40FF1F8-E43A-DF11-A3B2-5407AC964B02}"/>
            </ac:spMkLst>
          </pc:spChg>
          <pc:spChg chg="add del">
            <ac:chgData name="小林 直樹" userId="f4cbb4920eb33fca" providerId="LiveId" clId="{DA956731-C1EE-455F-929C-CA51A9DC8AAF}" dt="2023-03-15T21:09:40.070" v="687" actId="11529"/>
            <ac:spMkLst>
              <pc:docMk/>
              <pc:sldMasterMk cId="1543555337" sldId="2147483768"/>
              <pc:sldLayoutMk cId="720093039" sldId="2147483769"/>
              <ac:spMk id="45" creationId="{288CF33F-AC47-F7E3-58C4-12841C11DF7F}"/>
            </ac:spMkLst>
          </pc:spChg>
          <pc:spChg chg="add del mod">
            <ac:chgData name="小林 直樹" userId="f4cbb4920eb33fca" providerId="LiveId" clId="{DA956731-C1EE-455F-929C-CA51A9DC8AAF}" dt="2023-03-15T21:09:43.252" v="688" actId="478"/>
            <ac:spMkLst>
              <pc:docMk/>
              <pc:sldMasterMk cId="1543555337" sldId="2147483768"/>
              <pc:sldLayoutMk cId="720093039" sldId="2147483769"/>
              <ac:spMk id="46" creationId="{5C9132E9-14EE-B382-C7D9-116763600DEA}"/>
            </ac:spMkLst>
          </pc:spChg>
          <pc:spChg chg="add del mod">
            <ac:chgData name="小林 直樹" userId="f4cbb4920eb33fca" providerId="LiveId" clId="{DA956731-C1EE-455F-929C-CA51A9DC8AAF}" dt="2023-03-15T21:18:44.832" v="802" actId="21"/>
            <ac:spMkLst>
              <pc:docMk/>
              <pc:sldMasterMk cId="1543555337" sldId="2147483768"/>
              <pc:sldLayoutMk cId="720093039" sldId="2147483769"/>
              <ac:spMk id="47" creationId="{67AD3A7D-AF5E-128F-B1B6-292A98F93244}"/>
            </ac:spMkLst>
          </pc:spChg>
          <pc:spChg chg="add del">
            <ac:chgData name="小林 直樹" userId="f4cbb4920eb33fca" providerId="LiveId" clId="{DA956731-C1EE-455F-929C-CA51A9DC8AAF}" dt="2023-03-15T21:15:29.559" v="693" actId="11529"/>
            <ac:spMkLst>
              <pc:docMk/>
              <pc:sldMasterMk cId="1543555337" sldId="2147483768"/>
              <pc:sldLayoutMk cId="720093039" sldId="2147483769"/>
              <ac:spMk id="48" creationId="{1F925B0E-4D89-E9FE-51D9-53A345EBDCCF}"/>
            </ac:spMkLst>
          </pc:spChg>
          <pc:spChg chg="add mod">
            <ac:chgData name="小林 直樹" userId="f4cbb4920eb33fca" providerId="LiveId" clId="{DA956731-C1EE-455F-929C-CA51A9DC8AAF}" dt="2023-03-15T21:59:35.684" v="1284" actId="34135"/>
            <ac:spMkLst>
              <pc:docMk/>
              <pc:sldMasterMk cId="1543555337" sldId="2147483768"/>
              <pc:sldLayoutMk cId="720093039" sldId="2147483769"/>
              <ac:spMk id="49" creationId="{6F765CEB-6C57-654F-7955-F518F59FD46C}"/>
            </ac:spMkLst>
          </pc:spChg>
          <pc:spChg chg="add del">
            <ac:chgData name="小林 直樹" userId="f4cbb4920eb33fca" providerId="LiveId" clId="{DA956731-C1EE-455F-929C-CA51A9DC8AAF}" dt="2023-03-15T21:27:22.950" v="859" actId="11529"/>
            <ac:spMkLst>
              <pc:docMk/>
              <pc:sldMasterMk cId="1543555337" sldId="2147483768"/>
              <pc:sldLayoutMk cId="720093039" sldId="2147483769"/>
              <ac:spMk id="50" creationId="{2EDFD94B-8914-8E9A-788B-22B33109F26D}"/>
            </ac:spMkLst>
          </pc:spChg>
          <pc:spChg chg="add del mod">
            <ac:chgData name="小林 直樹" userId="f4cbb4920eb33fca" providerId="LiveId" clId="{DA956731-C1EE-455F-929C-CA51A9DC8AAF}" dt="2023-03-15T21:28:51.084" v="913" actId="478"/>
            <ac:spMkLst>
              <pc:docMk/>
              <pc:sldMasterMk cId="1543555337" sldId="2147483768"/>
              <pc:sldLayoutMk cId="720093039" sldId="2147483769"/>
              <ac:spMk id="51" creationId="{785E35AC-8252-6227-6672-43C267CAD1BC}"/>
            </ac:spMkLst>
          </pc:spChg>
          <pc:spChg chg="add del">
            <ac:chgData name="小林 直樹" userId="f4cbb4920eb33fca" providerId="LiveId" clId="{DA956731-C1EE-455F-929C-CA51A9DC8AAF}" dt="2023-03-15T21:37:06.255" v="999" actId="478"/>
            <ac:spMkLst>
              <pc:docMk/>
              <pc:sldMasterMk cId="1543555337" sldId="2147483768"/>
              <pc:sldLayoutMk cId="720093039" sldId="2147483769"/>
              <ac:spMk id="52" creationId="{D28C21B1-45FC-30DA-970A-FF8FD4CB36F6}"/>
            </ac:spMkLst>
          </pc:spChg>
          <pc:spChg chg="add mod">
            <ac:chgData name="小林 直樹" userId="f4cbb4920eb33fca" providerId="LiveId" clId="{DA956731-C1EE-455F-929C-CA51A9DC8AAF}" dt="2023-04-12T21:14:46.154" v="1998" actId="1037"/>
            <ac:spMkLst>
              <pc:docMk/>
              <pc:sldMasterMk cId="1543555337" sldId="2147483768"/>
              <pc:sldLayoutMk cId="720093039" sldId="2147483769"/>
              <ac:spMk id="55" creationId="{C11C9DBC-F3CD-08CD-6346-9B8F228A1D92}"/>
            </ac:spMkLst>
          </pc:spChg>
          <pc:spChg chg="add del mod ord">
            <ac:chgData name="小林 直樹" userId="f4cbb4920eb33fca" providerId="LiveId" clId="{DA956731-C1EE-455F-929C-CA51A9DC8AAF}" dt="2023-03-15T22:04:17.633" v="1376" actId="478"/>
            <ac:spMkLst>
              <pc:docMk/>
              <pc:sldMasterMk cId="1543555337" sldId="2147483768"/>
              <pc:sldLayoutMk cId="720093039" sldId="2147483769"/>
              <ac:spMk id="58" creationId="{6081F348-216A-04FA-8C1A-05CBFFBE7757}"/>
            </ac:spMkLst>
          </pc:spChg>
          <pc:spChg chg="add mod ord">
            <ac:chgData name="小林 直樹" userId="f4cbb4920eb33fca" providerId="LiveId" clId="{DA956731-C1EE-455F-929C-CA51A9DC8AAF}" dt="2023-03-15T22:08:50.461" v="1390" actId="1076"/>
            <ac:spMkLst>
              <pc:docMk/>
              <pc:sldMasterMk cId="1543555337" sldId="2147483768"/>
              <pc:sldLayoutMk cId="720093039" sldId="2147483769"/>
              <ac:spMk id="59" creationId="{049E366C-AC5C-BA71-3990-61EFE3C48DBF}"/>
            </ac:spMkLst>
          </pc:spChg>
          <pc:grpChg chg="add del mod">
            <ac:chgData name="小林 直樹" userId="f4cbb4920eb33fca" providerId="LiveId" clId="{DA956731-C1EE-455F-929C-CA51A9DC8AAF}" dt="2023-03-15T21:04:11.181" v="660" actId="478"/>
            <ac:grpSpMkLst>
              <pc:docMk/>
              <pc:sldMasterMk cId="1543555337" sldId="2147483768"/>
              <pc:sldLayoutMk cId="720093039" sldId="2147483769"/>
              <ac:grpSpMk id="38" creationId="{A8938C7D-8E19-26A3-8CCF-AE4328AA2C95}"/>
            </ac:grpSpMkLst>
          </pc:grpChg>
          <pc:grpChg chg="del mod ord topLvl">
            <ac:chgData name="小林 直樹" userId="f4cbb4920eb33fca" providerId="LiveId" clId="{DA956731-C1EE-455F-929C-CA51A9DC8AAF}" dt="2023-03-15T21:49:20.695" v="1088" actId="478"/>
            <ac:grpSpMkLst>
              <pc:docMk/>
              <pc:sldMasterMk cId="1543555337" sldId="2147483768"/>
              <pc:sldLayoutMk cId="720093039" sldId="2147483769"/>
              <ac:grpSpMk id="39" creationId="{5A75D3AC-91A3-DE89-4D85-D5A03D00BB0E}"/>
            </ac:grpSpMkLst>
          </pc:grpChg>
          <pc:picChg chg="add del mod ord">
            <ac:chgData name="小林 直樹" userId="f4cbb4920eb33fca" providerId="LiveId" clId="{DA956731-C1EE-455F-929C-CA51A9DC8AAF}" dt="2023-03-15T20:44:10.386" v="212" actId="478"/>
            <ac:picMkLst>
              <pc:docMk/>
              <pc:sldMasterMk cId="1543555337" sldId="2147483768"/>
              <pc:sldLayoutMk cId="720093039" sldId="2147483769"/>
              <ac:picMk id="17" creationId="{DDA26C33-886F-0B45-0401-8B427349397B}"/>
            </ac:picMkLst>
          </pc:picChg>
          <pc:picChg chg="add mod ord">
            <ac:chgData name="小林 直樹" userId="f4cbb4920eb33fca" providerId="LiveId" clId="{DA956731-C1EE-455F-929C-CA51A9DC8AAF}" dt="2023-03-15T20:54:43.822" v="472" actId="167"/>
            <ac:picMkLst>
              <pc:docMk/>
              <pc:sldMasterMk cId="1543555337" sldId="2147483768"/>
              <pc:sldLayoutMk cId="720093039" sldId="2147483769"/>
              <ac:picMk id="20" creationId="{1D915711-4CE2-CDBA-78A2-2C0C7677D617}"/>
            </ac:picMkLst>
          </pc:picChg>
          <pc:picChg chg="add del mod ord">
            <ac:chgData name="小林 直樹" userId="f4cbb4920eb33fca" providerId="LiveId" clId="{DA956731-C1EE-455F-929C-CA51A9DC8AAF}" dt="2023-03-15T21:54:44.440" v="1176" actId="478"/>
            <ac:picMkLst>
              <pc:docMk/>
              <pc:sldMasterMk cId="1543555337" sldId="2147483768"/>
              <pc:sldLayoutMk cId="720093039" sldId="2147483769"/>
              <ac:picMk id="54" creationId="{415BE88C-5B47-1AD4-752B-85D42647249B}"/>
            </ac:picMkLst>
          </pc:picChg>
          <pc:picChg chg="add del mod ord">
            <ac:chgData name="小林 直樹" userId="f4cbb4920eb33fca" providerId="LiveId" clId="{DA956731-C1EE-455F-929C-CA51A9DC8AAF}" dt="2023-03-15T21:56:58.683" v="1226" actId="478"/>
            <ac:picMkLst>
              <pc:docMk/>
              <pc:sldMasterMk cId="1543555337" sldId="2147483768"/>
              <pc:sldLayoutMk cId="720093039" sldId="2147483769"/>
              <ac:picMk id="57" creationId="{B6C40AD5-7DEF-F9E1-3020-795F4188CD3F}"/>
            </ac:picMkLst>
          </pc:picChg>
        </pc:sldLayoutChg>
        <pc:sldLayoutChg chg="delSp modSp mod">
          <pc:chgData name="小林 直樹" userId="f4cbb4920eb33fca" providerId="LiveId" clId="{DA956731-C1EE-455F-929C-CA51A9DC8AAF}" dt="2023-04-12T21:45:02.754" v="2914" actId="14100"/>
          <pc:sldLayoutMkLst>
            <pc:docMk/>
            <pc:sldMasterMk cId="1543555337" sldId="2147483768"/>
            <pc:sldLayoutMk cId="536307257" sldId="2147483780"/>
          </pc:sldLayoutMkLst>
          <pc:spChg chg="del">
            <ac:chgData name="小林 直樹" userId="f4cbb4920eb33fca" providerId="LiveId" clId="{DA956731-C1EE-455F-929C-CA51A9DC8AAF}" dt="2023-04-12T21:43:32.526" v="2881" actId="478"/>
            <ac:spMkLst>
              <pc:docMk/>
              <pc:sldMasterMk cId="1543555337" sldId="2147483768"/>
              <pc:sldLayoutMk cId="536307257" sldId="2147483780"/>
              <ac:spMk id="18" creationId="{C8E9E070-5479-B535-8C33-06B1FAC52888}"/>
            </ac:spMkLst>
          </pc:spChg>
          <pc:spChg chg="del mod">
            <ac:chgData name="小林 直樹" userId="f4cbb4920eb33fca" providerId="LiveId" clId="{DA956731-C1EE-455F-929C-CA51A9DC8AAF}" dt="2023-04-12T21:43:54.127" v="2890" actId="478"/>
            <ac:spMkLst>
              <pc:docMk/>
              <pc:sldMasterMk cId="1543555337" sldId="2147483768"/>
              <pc:sldLayoutMk cId="536307257" sldId="2147483780"/>
              <ac:spMk id="21" creationId="{EEC30656-EBA6-4B64-71D8-885064BBB456}"/>
            </ac:spMkLst>
          </pc:spChg>
          <pc:spChg chg="del">
            <ac:chgData name="小林 直樹" userId="f4cbb4920eb33fca" providerId="LiveId" clId="{DA956731-C1EE-455F-929C-CA51A9DC8AAF}" dt="2023-04-12T21:43:49.147" v="2887" actId="478"/>
            <ac:spMkLst>
              <pc:docMk/>
              <pc:sldMasterMk cId="1543555337" sldId="2147483768"/>
              <pc:sldLayoutMk cId="536307257" sldId="2147483780"/>
              <ac:spMk id="22" creationId="{5960EE3A-64FD-7C11-4520-6C618A8EEB53}"/>
            </ac:spMkLst>
          </pc:spChg>
          <pc:spChg chg="del">
            <ac:chgData name="小林 直樹" userId="f4cbb4920eb33fca" providerId="LiveId" clId="{DA956731-C1EE-455F-929C-CA51A9DC8AAF}" dt="2023-04-12T21:43:30.059" v="2879" actId="478"/>
            <ac:spMkLst>
              <pc:docMk/>
              <pc:sldMasterMk cId="1543555337" sldId="2147483768"/>
              <pc:sldLayoutMk cId="536307257" sldId="2147483780"/>
              <ac:spMk id="28" creationId="{10B96206-FF29-EA27-7708-7ADE1BF46A83}"/>
            </ac:spMkLst>
          </pc:spChg>
          <pc:spChg chg="del">
            <ac:chgData name="小林 直樹" userId="f4cbb4920eb33fca" providerId="LiveId" clId="{DA956731-C1EE-455F-929C-CA51A9DC8AAF}" dt="2023-04-12T21:43:34.519" v="2882" actId="478"/>
            <ac:spMkLst>
              <pc:docMk/>
              <pc:sldMasterMk cId="1543555337" sldId="2147483768"/>
              <pc:sldLayoutMk cId="536307257" sldId="2147483780"/>
              <ac:spMk id="32" creationId="{D01D01B6-CB88-BA1B-9C66-9F7EA7FA67FE}"/>
            </ac:spMkLst>
          </pc:spChg>
          <pc:spChg chg="del">
            <ac:chgData name="小林 直樹" userId="f4cbb4920eb33fca" providerId="LiveId" clId="{DA956731-C1EE-455F-929C-CA51A9DC8AAF}" dt="2023-04-12T21:43:30.881" v="2880" actId="478"/>
            <ac:spMkLst>
              <pc:docMk/>
              <pc:sldMasterMk cId="1543555337" sldId="2147483768"/>
              <pc:sldLayoutMk cId="536307257" sldId="2147483780"/>
              <ac:spMk id="37" creationId="{212096B1-DCFC-F817-3A75-1002507E406E}"/>
            </ac:spMkLst>
          </pc:spChg>
          <pc:spChg chg="mod">
            <ac:chgData name="小林 直樹" userId="f4cbb4920eb33fca" providerId="LiveId" clId="{DA956731-C1EE-455F-929C-CA51A9DC8AAF}" dt="2023-04-12T21:45:02.754" v="2914" actId="14100"/>
            <ac:spMkLst>
              <pc:docMk/>
              <pc:sldMasterMk cId="1543555337" sldId="2147483768"/>
              <pc:sldLayoutMk cId="536307257" sldId="2147483780"/>
              <ac:spMk id="49" creationId="{6F765CEB-6C57-654F-7955-F518F59FD46C}"/>
            </ac:spMkLst>
          </pc:spChg>
          <pc:spChg chg="del">
            <ac:chgData name="小林 直樹" userId="f4cbb4920eb33fca" providerId="LiveId" clId="{DA956731-C1EE-455F-929C-CA51A9DC8AAF}" dt="2023-04-12T21:43:48.410" v="2886" actId="478"/>
            <ac:spMkLst>
              <pc:docMk/>
              <pc:sldMasterMk cId="1543555337" sldId="2147483768"/>
              <pc:sldLayoutMk cId="536307257" sldId="2147483780"/>
              <ac:spMk id="55" creationId="{C11C9DBC-F3CD-08CD-6346-9B8F228A1D92}"/>
            </ac:spMkLst>
          </pc:spChg>
          <pc:spChg chg="del">
            <ac:chgData name="小林 直樹" userId="f4cbb4920eb33fca" providerId="LiveId" clId="{DA956731-C1EE-455F-929C-CA51A9DC8AAF}" dt="2023-04-12T21:43:46.366" v="2885" actId="478"/>
            <ac:spMkLst>
              <pc:docMk/>
              <pc:sldMasterMk cId="1543555337" sldId="2147483768"/>
              <pc:sldLayoutMk cId="536307257" sldId="2147483780"/>
              <ac:spMk id="59" creationId="{049E366C-AC5C-BA71-3990-61EFE3C48DBF}"/>
            </ac:spMkLst>
          </pc:spChg>
          <pc:picChg chg="del">
            <ac:chgData name="小林 直樹" userId="f4cbb4920eb33fca" providerId="LiveId" clId="{DA956731-C1EE-455F-929C-CA51A9DC8AAF}" dt="2023-04-12T21:43:49.910" v="2888" actId="478"/>
            <ac:picMkLst>
              <pc:docMk/>
              <pc:sldMasterMk cId="1543555337" sldId="2147483768"/>
              <pc:sldLayoutMk cId="536307257" sldId="2147483780"/>
              <ac:picMk id="20" creationId="{1D915711-4CE2-CDBA-78A2-2C0C7677D617}"/>
            </ac:picMkLst>
          </pc:picChg>
        </pc:sldLayoutChg>
        <pc:sldLayoutChg chg="del">
          <pc:chgData name="小林 直樹" userId="f4cbb4920eb33fca" providerId="LiveId" clId="{DA956731-C1EE-455F-929C-CA51A9DC8AAF}" dt="2023-04-12T21:13:33.065" v="1973" actId="2696"/>
          <pc:sldLayoutMkLst>
            <pc:docMk/>
            <pc:sldMasterMk cId="1543555337" sldId="2147483768"/>
            <pc:sldLayoutMk cId="2071681429" sldId="2147483780"/>
          </pc:sldLayoutMkLst>
        </pc:sldLayoutChg>
      </pc:sldMasterChg>
      <pc:sldMasterChg chg="new del mod addSldLayout delSldLayout">
        <pc:chgData name="小林 直樹" userId="f4cbb4920eb33fca" providerId="LiveId" clId="{DA956731-C1EE-455F-929C-CA51A9DC8AAF}" dt="2023-04-12T21:43:13.724" v="2878" actId="2696"/>
        <pc:sldMasterMkLst>
          <pc:docMk/>
          <pc:sldMasterMk cId="2820171573" sldId="2147483780"/>
        </pc:sldMasterMkLst>
        <pc:sldLayoutChg chg="new del replId">
          <pc:chgData name="小林 直樹" userId="f4cbb4920eb33fca" providerId="LiveId" clId="{DA956731-C1EE-455F-929C-CA51A9DC8AAF}" dt="2023-04-12T21:43:13.679" v="2867" actId="2696"/>
          <pc:sldLayoutMkLst>
            <pc:docMk/>
            <pc:sldMasterMk cId="2820171573" sldId="2147483780"/>
            <pc:sldLayoutMk cId="1236067769" sldId="2147483781"/>
          </pc:sldLayoutMkLst>
        </pc:sldLayoutChg>
        <pc:sldLayoutChg chg="new del replId">
          <pc:chgData name="小林 直樹" userId="f4cbb4920eb33fca" providerId="LiveId" clId="{DA956731-C1EE-455F-929C-CA51A9DC8AAF}" dt="2023-04-12T21:43:13.685" v="2868" actId="2696"/>
          <pc:sldLayoutMkLst>
            <pc:docMk/>
            <pc:sldMasterMk cId="2820171573" sldId="2147483780"/>
            <pc:sldLayoutMk cId="2298746428" sldId="2147483782"/>
          </pc:sldLayoutMkLst>
        </pc:sldLayoutChg>
        <pc:sldLayoutChg chg="new del replId">
          <pc:chgData name="小林 直樹" userId="f4cbb4920eb33fca" providerId="LiveId" clId="{DA956731-C1EE-455F-929C-CA51A9DC8AAF}" dt="2023-04-12T21:43:13.691" v="2869" actId="2696"/>
          <pc:sldLayoutMkLst>
            <pc:docMk/>
            <pc:sldMasterMk cId="2820171573" sldId="2147483780"/>
            <pc:sldLayoutMk cId="4173912023" sldId="2147483783"/>
          </pc:sldLayoutMkLst>
        </pc:sldLayoutChg>
        <pc:sldLayoutChg chg="new del replId">
          <pc:chgData name="小林 直樹" userId="f4cbb4920eb33fca" providerId="LiveId" clId="{DA956731-C1EE-455F-929C-CA51A9DC8AAF}" dt="2023-04-12T21:43:13.696" v="2870" actId="2696"/>
          <pc:sldLayoutMkLst>
            <pc:docMk/>
            <pc:sldMasterMk cId="2820171573" sldId="2147483780"/>
            <pc:sldLayoutMk cId="2733332609" sldId="2147483784"/>
          </pc:sldLayoutMkLst>
        </pc:sldLayoutChg>
        <pc:sldLayoutChg chg="new del replId">
          <pc:chgData name="小林 直樹" userId="f4cbb4920eb33fca" providerId="LiveId" clId="{DA956731-C1EE-455F-929C-CA51A9DC8AAF}" dt="2023-04-12T21:43:13.701" v="2871" actId="2696"/>
          <pc:sldLayoutMkLst>
            <pc:docMk/>
            <pc:sldMasterMk cId="2820171573" sldId="2147483780"/>
            <pc:sldLayoutMk cId="4071523859" sldId="2147483785"/>
          </pc:sldLayoutMkLst>
        </pc:sldLayoutChg>
        <pc:sldLayoutChg chg="new del replId">
          <pc:chgData name="小林 直樹" userId="f4cbb4920eb33fca" providerId="LiveId" clId="{DA956731-C1EE-455F-929C-CA51A9DC8AAF}" dt="2023-04-12T21:43:13.705" v="2872" actId="2696"/>
          <pc:sldLayoutMkLst>
            <pc:docMk/>
            <pc:sldMasterMk cId="2820171573" sldId="2147483780"/>
            <pc:sldLayoutMk cId="4144245697" sldId="2147483786"/>
          </pc:sldLayoutMkLst>
        </pc:sldLayoutChg>
        <pc:sldLayoutChg chg="new del replId">
          <pc:chgData name="小林 直樹" userId="f4cbb4920eb33fca" providerId="LiveId" clId="{DA956731-C1EE-455F-929C-CA51A9DC8AAF}" dt="2023-04-12T21:43:13.709" v="2873" actId="2696"/>
          <pc:sldLayoutMkLst>
            <pc:docMk/>
            <pc:sldMasterMk cId="2820171573" sldId="2147483780"/>
            <pc:sldLayoutMk cId="3923761410" sldId="2147483787"/>
          </pc:sldLayoutMkLst>
        </pc:sldLayoutChg>
        <pc:sldLayoutChg chg="new del replId">
          <pc:chgData name="小林 直樹" userId="f4cbb4920eb33fca" providerId="LiveId" clId="{DA956731-C1EE-455F-929C-CA51A9DC8AAF}" dt="2023-04-12T21:43:13.712" v="2874" actId="2696"/>
          <pc:sldLayoutMkLst>
            <pc:docMk/>
            <pc:sldMasterMk cId="2820171573" sldId="2147483780"/>
            <pc:sldLayoutMk cId="1214341187" sldId="2147483788"/>
          </pc:sldLayoutMkLst>
        </pc:sldLayoutChg>
        <pc:sldLayoutChg chg="new del replId">
          <pc:chgData name="小林 直樹" userId="f4cbb4920eb33fca" providerId="LiveId" clId="{DA956731-C1EE-455F-929C-CA51A9DC8AAF}" dt="2023-04-12T21:43:13.716" v="2875" actId="2696"/>
          <pc:sldLayoutMkLst>
            <pc:docMk/>
            <pc:sldMasterMk cId="2820171573" sldId="2147483780"/>
            <pc:sldLayoutMk cId="216227032" sldId="2147483789"/>
          </pc:sldLayoutMkLst>
        </pc:sldLayoutChg>
        <pc:sldLayoutChg chg="new del replId">
          <pc:chgData name="小林 直樹" userId="f4cbb4920eb33fca" providerId="LiveId" clId="{DA956731-C1EE-455F-929C-CA51A9DC8AAF}" dt="2023-04-12T21:43:13.719" v="2876" actId="2696"/>
          <pc:sldLayoutMkLst>
            <pc:docMk/>
            <pc:sldMasterMk cId="2820171573" sldId="2147483780"/>
            <pc:sldLayoutMk cId="2229592143" sldId="2147483790"/>
          </pc:sldLayoutMkLst>
        </pc:sldLayoutChg>
        <pc:sldLayoutChg chg="new del replId">
          <pc:chgData name="小林 直樹" userId="f4cbb4920eb33fca" providerId="LiveId" clId="{DA956731-C1EE-455F-929C-CA51A9DC8AAF}" dt="2023-04-12T21:43:13.721" v="2877" actId="2696"/>
          <pc:sldLayoutMkLst>
            <pc:docMk/>
            <pc:sldMasterMk cId="2820171573" sldId="2147483780"/>
            <pc:sldLayoutMk cId="1156482274" sldId="2147483791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2E670BE-73EA-B8A7-4112-E1EACE86903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3AEE102-075C-C0AC-0CB6-5285065B580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6AAC8-77BB-45C1-B9C3-1FE59EE33D3F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321A688-AE11-ED48-75BF-8242B3AD20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ED1BF91-50A1-A0B5-5B0C-F7FF0270BE2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10B9E-D071-4E2E-98C8-7985439D3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9422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1FC85B-01AE-4529-AC35-1D2DBC5BB7DD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20913" y="1143000"/>
            <a:ext cx="24161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EBE000-57D6-445C-9E67-D13AF5E5D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5001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部員紹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楕円 58">
            <a:extLst>
              <a:ext uri="{FF2B5EF4-FFF2-40B4-BE49-F238E27FC236}">
                <a16:creationId xmlns:a16="http://schemas.microsoft.com/office/drawing/2014/main" id="{049E366C-AC5C-BA71-3990-61EFE3C48DB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4748702" y="4994293"/>
            <a:ext cx="1162876" cy="1094582"/>
          </a:xfrm>
          <a:prstGeom prst="ellipse">
            <a:avLst/>
          </a:prstGeom>
          <a:solidFill>
            <a:schemeClr val="accent4">
              <a:lumMod val="40000"/>
              <a:lumOff val="6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00"/>
          </a:p>
        </p:txBody>
      </p:sp>
      <p:sp>
        <p:nvSpPr>
          <p:cNvPr id="32" name="テキスト プレースホルダー 31">
            <a:extLst>
              <a:ext uri="{FF2B5EF4-FFF2-40B4-BE49-F238E27FC236}">
                <a16:creationId xmlns:a16="http://schemas.microsoft.com/office/drawing/2014/main" id="{D01D01B6-CB88-BA1B-9C66-9F7EA7FA67F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1" hasCustomPrompt="1"/>
          </p:nvPr>
        </p:nvSpPr>
        <p:spPr>
          <a:xfrm>
            <a:off x="1241328" y="5043676"/>
            <a:ext cx="3285265" cy="53756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5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ja-JP" altLang="en-US" dirty="0"/>
              <a:t>あなたの名前</a:t>
            </a:r>
          </a:p>
        </p:txBody>
      </p:sp>
      <p:pic>
        <p:nvPicPr>
          <p:cNvPr id="20" name="図 19" descr="座る, テーブル, 光, フロント が含まれている画像&#10;&#10;自動的に生成された説明">
            <a:extLst>
              <a:ext uri="{FF2B5EF4-FFF2-40B4-BE49-F238E27FC236}">
                <a16:creationId xmlns:a16="http://schemas.microsoft.com/office/drawing/2014/main" id="{1D915711-4CE2-CDBA-78A2-2C0C7677D617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328" y="0"/>
            <a:ext cx="4878000" cy="4878000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8E9E070-5479-B535-8C33-06B1FAC52888}"/>
              </a:ext>
            </a:extLst>
          </p:cNvPr>
          <p:cNvSpPr txBox="1">
            <a:spLocks/>
          </p:cNvSpPr>
          <p:nvPr userDrawn="1"/>
        </p:nvSpPr>
        <p:spPr>
          <a:xfrm>
            <a:off x="1202416" y="6021733"/>
            <a:ext cx="1005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事業所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EC30656-EBA6-4B64-71D8-885064BBB45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780666" y="1375568"/>
            <a:ext cx="3799324" cy="212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644" b="1" dirty="0">
                <a:solidFill>
                  <a:srgbClr val="FF0000"/>
                </a:solidFill>
              </a:rPr>
              <a:t>サイズ</a:t>
            </a:r>
            <a:endParaRPr kumimoji="1" lang="en-US" altLang="ja-JP" sz="2644" b="1" dirty="0">
              <a:solidFill>
                <a:srgbClr val="FF0000"/>
              </a:solidFill>
            </a:endParaRPr>
          </a:p>
          <a:p>
            <a:pPr algn="ctr"/>
            <a:r>
              <a:rPr kumimoji="1" lang="en-US" altLang="ja-JP" sz="2644" b="1" dirty="0">
                <a:solidFill>
                  <a:srgbClr val="FF0000"/>
                </a:solidFill>
              </a:rPr>
              <a:t>13.55×13.55cm</a:t>
            </a:r>
          </a:p>
          <a:p>
            <a:pPr algn="ctr"/>
            <a:endParaRPr kumimoji="1" lang="en-US" altLang="ja-JP" sz="2644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2644" b="1" dirty="0">
                <a:solidFill>
                  <a:srgbClr val="FF0000"/>
                </a:solidFill>
              </a:rPr>
              <a:t>位置</a:t>
            </a:r>
            <a:endParaRPr kumimoji="1" lang="en-US" altLang="ja-JP" sz="2644" b="1" dirty="0">
              <a:solidFill>
                <a:srgbClr val="FF0000"/>
              </a:solidFill>
            </a:endParaRPr>
          </a:p>
          <a:p>
            <a:pPr algn="ctr"/>
            <a:r>
              <a:rPr kumimoji="1" lang="en-US" altLang="ja-JP" sz="2644" b="1" dirty="0">
                <a:solidFill>
                  <a:srgbClr val="FF0000"/>
                </a:solidFill>
              </a:rPr>
              <a:t>3.45×0cm</a:t>
            </a:r>
            <a:endParaRPr kumimoji="1" lang="ja-JP" altLang="en-US" sz="2644" b="1" dirty="0">
              <a:solidFill>
                <a:srgbClr val="FF0000"/>
              </a:solidFill>
            </a:endParaRPr>
          </a:p>
        </p:txBody>
      </p:sp>
      <p:sp>
        <p:nvSpPr>
          <p:cNvPr id="28" name="テキスト プレースホルダー 27">
            <a:extLst>
              <a:ext uri="{FF2B5EF4-FFF2-40B4-BE49-F238E27FC236}">
                <a16:creationId xmlns:a16="http://schemas.microsoft.com/office/drawing/2014/main" id="{10B96206-FF29-EA27-7708-7ADE1BF46A8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0" hasCustomPrompt="1"/>
          </p:nvPr>
        </p:nvSpPr>
        <p:spPr>
          <a:xfrm>
            <a:off x="2042809" y="6021733"/>
            <a:ext cx="4076519" cy="366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kumimoji="1" lang="ja-JP" altLang="en-US" dirty="0"/>
              <a:t>会社名・団体名　ここから下は自由！</a:t>
            </a:r>
          </a:p>
        </p:txBody>
      </p:sp>
      <p:sp>
        <p:nvSpPr>
          <p:cNvPr id="37" name="テキスト プレースホルダー 36">
            <a:extLst>
              <a:ext uri="{FF2B5EF4-FFF2-40B4-BE49-F238E27FC236}">
                <a16:creationId xmlns:a16="http://schemas.microsoft.com/office/drawing/2014/main" id="{212096B1-DCFC-F817-3A75-1002507E406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2" hasCustomPrompt="1"/>
          </p:nvPr>
        </p:nvSpPr>
        <p:spPr>
          <a:xfrm>
            <a:off x="1241328" y="5581241"/>
            <a:ext cx="3285265" cy="36671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 err="1"/>
              <a:t>Hurigana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Kaitene</a:t>
            </a:r>
            <a:endParaRPr kumimoji="1" lang="ja-JP" altLang="en-US" dirty="0"/>
          </a:p>
        </p:txBody>
      </p:sp>
      <p:sp>
        <p:nvSpPr>
          <p:cNvPr id="49" name="テキスト プレースホルダー 48">
            <a:extLst>
              <a:ext uri="{FF2B5EF4-FFF2-40B4-BE49-F238E27FC236}">
                <a16:creationId xmlns:a16="http://schemas.microsoft.com/office/drawing/2014/main" id="{6F765CEB-6C57-654F-7955-F518F59FD46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3" hasCustomPrompt="1"/>
          </p:nvPr>
        </p:nvSpPr>
        <p:spPr>
          <a:xfrm>
            <a:off x="4526595" y="5269788"/>
            <a:ext cx="1607092" cy="615453"/>
          </a:xfrm>
          <a:prstGeom prst="rect">
            <a:avLst/>
          </a:prstGeom>
          <a:noFill/>
          <a:ln w="12700" cap="flat">
            <a:noFill/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600200"/>
                      <a:gd name="connsiteY0" fmla="*/ 0 h 684213"/>
                      <a:gd name="connsiteX1" fmla="*/ 1600200 w 1600200"/>
                      <a:gd name="connsiteY1" fmla="*/ 0 h 684213"/>
                      <a:gd name="connsiteX2" fmla="*/ 1600200 w 1600200"/>
                      <a:gd name="connsiteY2" fmla="*/ 684213 h 684213"/>
                      <a:gd name="connsiteX3" fmla="*/ 0 w 1600200"/>
                      <a:gd name="connsiteY3" fmla="*/ 684213 h 684213"/>
                      <a:gd name="connsiteX4" fmla="*/ 0 w 1600200"/>
                      <a:gd name="connsiteY4" fmla="*/ 0 h 68421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00200" h="684213" fill="none" extrusionOk="0">
                        <a:moveTo>
                          <a:pt x="0" y="0"/>
                        </a:moveTo>
                        <a:cubicBezTo>
                          <a:pt x="441673" y="-76603"/>
                          <a:pt x="1141256" y="101305"/>
                          <a:pt x="1600200" y="0"/>
                        </a:cubicBezTo>
                        <a:cubicBezTo>
                          <a:pt x="1654638" y="228321"/>
                          <a:pt x="1545568" y="424708"/>
                          <a:pt x="1600200" y="684213"/>
                        </a:cubicBezTo>
                        <a:cubicBezTo>
                          <a:pt x="1343279" y="706644"/>
                          <a:pt x="696585" y="743098"/>
                          <a:pt x="0" y="684213"/>
                        </a:cubicBezTo>
                        <a:cubicBezTo>
                          <a:pt x="32045" y="545668"/>
                          <a:pt x="30011" y="92026"/>
                          <a:pt x="0" y="0"/>
                        </a:cubicBezTo>
                        <a:close/>
                      </a:path>
                      <a:path w="1600200" h="684213" stroke="0" extrusionOk="0">
                        <a:moveTo>
                          <a:pt x="0" y="0"/>
                        </a:moveTo>
                        <a:cubicBezTo>
                          <a:pt x="304177" y="120711"/>
                          <a:pt x="1082177" y="15746"/>
                          <a:pt x="1600200" y="0"/>
                        </a:cubicBezTo>
                        <a:cubicBezTo>
                          <a:pt x="1659812" y="143595"/>
                          <a:pt x="1640921" y="445540"/>
                          <a:pt x="1600200" y="684213"/>
                        </a:cubicBezTo>
                        <a:cubicBezTo>
                          <a:pt x="915217" y="736135"/>
                          <a:pt x="189222" y="584875"/>
                          <a:pt x="0" y="684213"/>
                        </a:cubicBezTo>
                        <a:cubicBezTo>
                          <a:pt x="36617" y="416910"/>
                          <a:pt x="-36173" y="28507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 algn="ctr">
              <a:lnSpc>
                <a:spcPct val="80000"/>
              </a:lnSpc>
              <a:spcBef>
                <a:spcPts val="756"/>
              </a:spcBef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２つ程度</a:t>
            </a:r>
            <a:endParaRPr kumimoji="1" lang="en-US" altLang="ja-JP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C11C9DBC-F3CD-08CD-6346-9B8F228A1D92}"/>
              </a:ext>
            </a:extLst>
          </p:cNvPr>
          <p:cNvSpPr txBox="1">
            <a:spLocks/>
          </p:cNvSpPr>
          <p:nvPr userDrawn="1"/>
        </p:nvSpPr>
        <p:spPr>
          <a:xfrm>
            <a:off x="4696295" y="4897428"/>
            <a:ext cx="1315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680" dirty="0"/>
              <a:t>趣味・</a:t>
            </a:r>
            <a:r>
              <a:rPr kumimoji="1" lang="ja-JP" altLang="en-US" sz="1800" dirty="0"/>
              <a:t>特技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B44F419B-4A0C-B7DD-DB9F-D4773930892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4" hasCustomPrompt="1"/>
          </p:nvPr>
        </p:nvSpPr>
        <p:spPr>
          <a:xfrm>
            <a:off x="0" y="360000"/>
            <a:ext cx="1241328" cy="7452088"/>
          </a:xfrm>
          <a:prstGeom prst="rect">
            <a:avLst/>
          </a:prstGeom>
        </p:spPr>
        <p:txBody>
          <a:bodyPr vert="eaVert" anchor="ctr" anchorCtr="0"/>
          <a:lstStyle>
            <a:lvl1pPr marL="0" indent="0" algn="l">
              <a:buNone/>
              <a:defRPr sz="6600" b="1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青年部での役職</a:t>
            </a:r>
          </a:p>
        </p:txBody>
      </p:sp>
      <p:sp>
        <p:nvSpPr>
          <p:cNvPr id="9" name="図プレースホルダー 8">
            <a:extLst>
              <a:ext uri="{FF2B5EF4-FFF2-40B4-BE49-F238E27FC236}">
                <a16:creationId xmlns:a16="http://schemas.microsoft.com/office/drawing/2014/main" id="{89BD93BC-24CA-05AA-6436-E9EECBC7A3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5" hasCustomPrompt="1"/>
          </p:nvPr>
        </p:nvSpPr>
        <p:spPr>
          <a:xfrm>
            <a:off x="1242000" y="0"/>
            <a:ext cx="4878000" cy="487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kumimoji="1" lang="ja-JP" altLang="en-US"/>
              <a:t>中央をクリック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0093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23DBB4-EC26-1C66-AD8E-5978C7531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97" y="520700"/>
            <a:ext cx="1973555" cy="1822450"/>
          </a:xfrm>
          <a:prstGeom prst="rect">
            <a:avLst/>
          </a:prstGeom>
        </p:spPr>
        <p:txBody>
          <a:bodyPr anchor="b"/>
          <a:lstStyle>
            <a:lvl1pPr>
              <a:defRPr sz="30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22F628A-7E0D-6C0E-F247-02D3314018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600870" y="1125543"/>
            <a:ext cx="3098740" cy="55514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22"/>
            </a:lvl1pPr>
            <a:lvl2pPr marL="431766" indent="0">
              <a:buNone/>
              <a:defRPr sz="2644"/>
            </a:lvl2pPr>
            <a:lvl3pPr marL="863532" indent="0">
              <a:buNone/>
              <a:defRPr sz="2267"/>
            </a:lvl3pPr>
            <a:lvl4pPr marL="1295297" indent="0">
              <a:buNone/>
              <a:defRPr sz="1889"/>
            </a:lvl4pPr>
            <a:lvl5pPr marL="1727064" indent="0">
              <a:buNone/>
              <a:defRPr sz="1889"/>
            </a:lvl5pPr>
            <a:lvl6pPr marL="2158830" indent="0">
              <a:buNone/>
              <a:defRPr sz="1889"/>
            </a:lvl6pPr>
            <a:lvl7pPr marL="2590596" indent="0">
              <a:buNone/>
              <a:defRPr sz="1889"/>
            </a:lvl7pPr>
            <a:lvl8pPr marL="3022361" indent="0">
              <a:buNone/>
              <a:defRPr sz="1889"/>
            </a:lvl8pPr>
            <a:lvl9pPr marL="3454128" indent="0">
              <a:buNone/>
              <a:defRPr sz="1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613BFF0-9581-89DE-97EE-8EE9D57BB7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2197" y="2343155"/>
            <a:ext cx="1973555" cy="43418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11"/>
            </a:lvl1pPr>
            <a:lvl2pPr marL="431766" indent="0">
              <a:buNone/>
              <a:defRPr sz="1322"/>
            </a:lvl2pPr>
            <a:lvl3pPr marL="863532" indent="0">
              <a:buNone/>
              <a:defRPr sz="1133"/>
            </a:lvl3pPr>
            <a:lvl4pPr marL="1295297" indent="0">
              <a:buNone/>
              <a:defRPr sz="944"/>
            </a:lvl4pPr>
            <a:lvl5pPr marL="1727064" indent="0">
              <a:buNone/>
              <a:defRPr sz="944"/>
            </a:lvl5pPr>
            <a:lvl6pPr marL="2158830" indent="0">
              <a:buNone/>
              <a:defRPr sz="944"/>
            </a:lvl6pPr>
            <a:lvl7pPr marL="2590596" indent="0">
              <a:buNone/>
              <a:defRPr sz="944"/>
            </a:lvl7pPr>
            <a:lvl8pPr marL="3022361" indent="0">
              <a:buNone/>
              <a:defRPr sz="944"/>
            </a:lvl8pPr>
            <a:lvl9pPr marL="3454128" indent="0">
              <a:buNone/>
              <a:defRPr sz="9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1FDE394-6037-303E-8359-598CD3B987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3" y="7240593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A92D84-BED7-F31C-247E-680CE758C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27" y="7240593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62BC0E-978A-71FD-9AE3-AB5504224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07" y="7240593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62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22AEF9-9169-5847-6A6F-FF17C425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203" y="372492"/>
            <a:ext cx="5279408" cy="150971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EB12563-8EE7-1CCF-11F3-7C1E128294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20203" y="2079630"/>
            <a:ext cx="5279408" cy="49561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1DF755-0510-DEBE-8745-8AE681B7A3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3" y="7240593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BD0402-3B6F-39CA-21BB-1387E0A83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27" y="7240593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47426D-A1AA-6E4E-5759-2117D580A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07" y="7240593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304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F4FF719-2D33-5CA9-4D45-C32C5FA1E1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381255" y="415930"/>
            <a:ext cx="1318358" cy="6619875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31CD41D-8E5F-E5D6-D4A4-910F3CB1CF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20205" y="415930"/>
            <a:ext cx="3769867" cy="66198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D15A41-771D-5C5B-3B4B-E3F8108224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3" y="7240593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D55D69-58D1-30AD-0D1C-45C554439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27" y="7240593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E8A2E3-44D9-64AF-8B1A-CE5BE4BD3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07" y="7240593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4710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部員紹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楕円 58">
            <a:extLst>
              <a:ext uri="{FF2B5EF4-FFF2-40B4-BE49-F238E27FC236}">
                <a16:creationId xmlns:a16="http://schemas.microsoft.com/office/drawing/2014/main" id="{049E366C-AC5C-BA71-3990-61EFE3C48DBF}"/>
              </a:ext>
            </a:extLst>
          </p:cNvPr>
          <p:cNvSpPr/>
          <p:nvPr userDrawn="1"/>
        </p:nvSpPr>
        <p:spPr>
          <a:xfrm>
            <a:off x="4392219" y="4897428"/>
            <a:ext cx="1475525" cy="1094582"/>
          </a:xfrm>
          <a:prstGeom prst="ellipse">
            <a:avLst/>
          </a:prstGeom>
          <a:solidFill>
            <a:schemeClr val="accent4">
              <a:lumMod val="40000"/>
              <a:lumOff val="6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32" name="テキスト プレースホルダー 31">
            <a:extLst>
              <a:ext uri="{FF2B5EF4-FFF2-40B4-BE49-F238E27FC236}">
                <a16:creationId xmlns:a16="http://schemas.microsoft.com/office/drawing/2014/main" id="{D01D01B6-CB88-BA1B-9C66-9F7EA7FA67F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1" hasCustomPrompt="1"/>
          </p:nvPr>
        </p:nvSpPr>
        <p:spPr>
          <a:xfrm>
            <a:off x="577" y="5112000"/>
            <a:ext cx="3906433" cy="53756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5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ja-JP" altLang="en-US" dirty="0"/>
              <a:t>あなたの名前</a:t>
            </a:r>
          </a:p>
        </p:txBody>
      </p:sp>
      <p:pic>
        <p:nvPicPr>
          <p:cNvPr id="20" name="図 19" descr="座る, テーブル, 光, フロント が含まれている画像&#10;&#10;自動的に生成された説明">
            <a:extLst>
              <a:ext uri="{FF2B5EF4-FFF2-40B4-BE49-F238E27FC236}">
                <a16:creationId xmlns:a16="http://schemas.microsoft.com/office/drawing/2014/main" id="{1D915711-4CE2-CDBA-78A2-2C0C7677D6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119326" cy="4878000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8E9E070-5479-B535-8C33-06B1FAC5288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6012000"/>
            <a:ext cx="1081915" cy="366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779" dirty="0"/>
              <a:t>事業所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EC30656-EBA6-4B64-71D8-885064BBB45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160001" y="1315616"/>
            <a:ext cx="37993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solidFill>
                  <a:srgbClr val="FF0000"/>
                </a:solidFill>
              </a:rPr>
              <a:t>サイズ</a:t>
            </a:r>
            <a:endParaRPr kumimoji="1" lang="en-US" altLang="ja-JP" sz="2800" b="1" dirty="0">
              <a:solidFill>
                <a:srgbClr val="FF0000"/>
              </a:solidFill>
            </a:endParaRPr>
          </a:p>
          <a:p>
            <a:pPr algn="ctr"/>
            <a:r>
              <a:rPr kumimoji="1" lang="en-US" altLang="ja-JP" sz="2800" b="1" dirty="0">
                <a:solidFill>
                  <a:srgbClr val="FF0000"/>
                </a:solidFill>
              </a:rPr>
              <a:t>13.55×13.55cm</a:t>
            </a:r>
          </a:p>
          <a:p>
            <a:pPr algn="ctr"/>
            <a:endParaRPr kumimoji="1" lang="en-US" altLang="ja-JP" sz="2800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2800" b="1" dirty="0">
                <a:solidFill>
                  <a:srgbClr val="FF0000"/>
                </a:solidFill>
              </a:rPr>
              <a:t>位置</a:t>
            </a:r>
            <a:endParaRPr kumimoji="1" lang="en-US" altLang="ja-JP" sz="2800" b="1" dirty="0">
              <a:solidFill>
                <a:srgbClr val="FF0000"/>
              </a:solidFill>
            </a:endParaRPr>
          </a:p>
          <a:p>
            <a:pPr algn="ctr"/>
            <a:r>
              <a:rPr kumimoji="1" lang="en-US" altLang="ja-JP" sz="2800" b="1" dirty="0">
                <a:solidFill>
                  <a:srgbClr val="FF0000"/>
                </a:solidFill>
              </a:rPr>
              <a:t>0×0cm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  <p:sp>
        <p:nvSpPr>
          <p:cNvPr id="28" name="テキスト プレースホルダー 27">
            <a:extLst>
              <a:ext uri="{FF2B5EF4-FFF2-40B4-BE49-F238E27FC236}">
                <a16:creationId xmlns:a16="http://schemas.microsoft.com/office/drawing/2014/main" id="{10B96206-FF29-EA27-7708-7ADE1BF46A8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0" hasCustomPrompt="1"/>
          </p:nvPr>
        </p:nvSpPr>
        <p:spPr>
          <a:xfrm>
            <a:off x="989830" y="6021729"/>
            <a:ext cx="5129496" cy="366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kumimoji="1" lang="ja-JP" altLang="en-US" dirty="0"/>
              <a:t>会社名・団体名　ここから下は自由！</a:t>
            </a:r>
          </a:p>
        </p:txBody>
      </p:sp>
      <p:sp>
        <p:nvSpPr>
          <p:cNvPr id="22" name="図プレースホルダー 28">
            <a:extLst>
              <a:ext uri="{FF2B5EF4-FFF2-40B4-BE49-F238E27FC236}">
                <a16:creationId xmlns:a16="http://schemas.microsoft.com/office/drawing/2014/main" id="{5960EE3A-64FD-7C11-4520-6C618A8EEB5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4294967295" hasCustomPrompt="1"/>
          </p:nvPr>
        </p:nvSpPr>
        <p:spPr>
          <a:xfrm>
            <a:off x="0" y="0"/>
            <a:ext cx="6119813" cy="487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/>
            </a:lvl1pPr>
          </a:lstStyle>
          <a:p>
            <a:r>
              <a:rPr lang="ja-JP" altLang="en-US" dirty="0"/>
              <a:t>中央にある　　　　　　　　　　アイコンをクリックして　　　　画像を挿入してね！</a:t>
            </a:r>
          </a:p>
        </p:txBody>
      </p:sp>
      <p:sp>
        <p:nvSpPr>
          <p:cNvPr id="37" name="テキスト プレースホルダー 36">
            <a:extLst>
              <a:ext uri="{FF2B5EF4-FFF2-40B4-BE49-F238E27FC236}">
                <a16:creationId xmlns:a16="http://schemas.microsoft.com/office/drawing/2014/main" id="{212096B1-DCFC-F817-3A75-1002507E406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2" hasCustomPrompt="1"/>
          </p:nvPr>
        </p:nvSpPr>
        <p:spPr>
          <a:xfrm>
            <a:off x="1" y="5591198"/>
            <a:ext cx="3906432" cy="36671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 err="1"/>
              <a:t>Hurigana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Kaitene</a:t>
            </a:r>
            <a:endParaRPr kumimoji="1" lang="ja-JP" altLang="en-US" dirty="0"/>
          </a:p>
        </p:txBody>
      </p:sp>
      <p:sp>
        <p:nvSpPr>
          <p:cNvPr id="49" name="テキスト プレースホルダー 48">
            <a:extLst>
              <a:ext uri="{FF2B5EF4-FFF2-40B4-BE49-F238E27FC236}">
                <a16:creationId xmlns:a16="http://schemas.microsoft.com/office/drawing/2014/main" id="{6F765CEB-6C57-654F-7955-F518F59FD46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3" hasCustomPrompt="1"/>
          </p:nvPr>
        </p:nvSpPr>
        <p:spPr>
          <a:xfrm>
            <a:off x="4126276" y="5269784"/>
            <a:ext cx="2007410" cy="615453"/>
          </a:xfrm>
          <a:prstGeom prst="rect">
            <a:avLst/>
          </a:prstGeom>
          <a:noFill/>
          <a:ln w="12700" cap="flat">
            <a:noFill/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600200"/>
                      <a:gd name="connsiteY0" fmla="*/ 0 h 684213"/>
                      <a:gd name="connsiteX1" fmla="*/ 1600200 w 1600200"/>
                      <a:gd name="connsiteY1" fmla="*/ 0 h 684213"/>
                      <a:gd name="connsiteX2" fmla="*/ 1600200 w 1600200"/>
                      <a:gd name="connsiteY2" fmla="*/ 684213 h 684213"/>
                      <a:gd name="connsiteX3" fmla="*/ 0 w 1600200"/>
                      <a:gd name="connsiteY3" fmla="*/ 684213 h 684213"/>
                      <a:gd name="connsiteX4" fmla="*/ 0 w 1600200"/>
                      <a:gd name="connsiteY4" fmla="*/ 0 h 68421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00200" h="684213" fill="none" extrusionOk="0">
                        <a:moveTo>
                          <a:pt x="0" y="0"/>
                        </a:moveTo>
                        <a:cubicBezTo>
                          <a:pt x="441673" y="-76603"/>
                          <a:pt x="1141256" y="101305"/>
                          <a:pt x="1600200" y="0"/>
                        </a:cubicBezTo>
                        <a:cubicBezTo>
                          <a:pt x="1654638" y="228321"/>
                          <a:pt x="1545568" y="424708"/>
                          <a:pt x="1600200" y="684213"/>
                        </a:cubicBezTo>
                        <a:cubicBezTo>
                          <a:pt x="1343279" y="706644"/>
                          <a:pt x="696585" y="743098"/>
                          <a:pt x="0" y="684213"/>
                        </a:cubicBezTo>
                        <a:cubicBezTo>
                          <a:pt x="32045" y="545668"/>
                          <a:pt x="30011" y="92026"/>
                          <a:pt x="0" y="0"/>
                        </a:cubicBezTo>
                        <a:close/>
                      </a:path>
                      <a:path w="1600200" h="684213" stroke="0" extrusionOk="0">
                        <a:moveTo>
                          <a:pt x="0" y="0"/>
                        </a:moveTo>
                        <a:cubicBezTo>
                          <a:pt x="304177" y="120711"/>
                          <a:pt x="1082177" y="15746"/>
                          <a:pt x="1600200" y="0"/>
                        </a:cubicBezTo>
                        <a:cubicBezTo>
                          <a:pt x="1659812" y="143595"/>
                          <a:pt x="1640921" y="445540"/>
                          <a:pt x="1600200" y="684213"/>
                        </a:cubicBezTo>
                        <a:cubicBezTo>
                          <a:pt x="915217" y="736135"/>
                          <a:pt x="189222" y="584875"/>
                          <a:pt x="0" y="684213"/>
                        </a:cubicBezTo>
                        <a:cubicBezTo>
                          <a:pt x="36617" y="416910"/>
                          <a:pt x="-36173" y="28507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 algn="ctr">
              <a:lnSpc>
                <a:spcPct val="8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２つまで　　書いてね</a:t>
            </a:r>
            <a:endParaRPr kumimoji="1" lang="en-US" altLang="ja-JP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C11C9DBC-F3CD-08CD-6346-9B8F228A1D92}"/>
              </a:ext>
            </a:extLst>
          </p:cNvPr>
          <p:cNvSpPr txBox="1"/>
          <p:nvPr userDrawn="1"/>
        </p:nvSpPr>
        <p:spPr>
          <a:xfrm>
            <a:off x="4328748" y="4868472"/>
            <a:ext cx="1724000" cy="366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779" dirty="0"/>
              <a:t>趣味・特技</a:t>
            </a:r>
          </a:p>
        </p:txBody>
      </p:sp>
    </p:spTree>
    <p:extLst>
      <p:ext uri="{BB962C8B-B14F-4D97-AF65-F5344CB8AC3E}">
        <p14:creationId xmlns:p14="http://schemas.microsoft.com/office/powerpoint/2010/main" val="2583023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部員紹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テキスト プレースホルダー 48">
            <a:extLst>
              <a:ext uri="{FF2B5EF4-FFF2-40B4-BE49-F238E27FC236}">
                <a16:creationId xmlns:a16="http://schemas.microsoft.com/office/drawing/2014/main" id="{6F765CEB-6C57-654F-7955-F518F59FD4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6413" y="6797027"/>
            <a:ext cx="5466988" cy="732183"/>
          </a:xfrm>
          <a:prstGeom prst="rect">
            <a:avLst/>
          </a:prstGeom>
          <a:noFill/>
          <a:ln w="12700" cap="flat">
            <a:noFill/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600200"/>
                      <a:gd name="connsiteY0" fmla="*/ 0 h 684213"/>
                      <a:gd name="connsiteX1" fmla="*/ 1600200 w 1600200"/>
                      <a:gd name="connsiteY1" fmla="*/ 0 h 684213"/>
                      <a:gd name="connsiteX2" fmla="*/ 1600200 w 1600200"/>
                      <a:gd name="connsiteY2" fmla="*/ 684213 h 684213"/>
                      <a:gd name="connsiteX3" fmla="*/ 0 w 1600200"/>
                      <a:gd name="connsiteY3" fmla="*/ 684213 h 684213"/>
                      <a:gd name="connsiteX4" fmla="*/ 0 w 1600200"/>
                      <a:gd name="connsiteY4" fmla="*/ 0 h 68421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00200" h="684213" fill="none" extrusionOk="0">
                        <a:moveTo>
                          <a:pt x="0" y="0"/>
                        </a:moveTo>
                        <a:cubicBezTo>
                          <a:pt x="441673" y="-76603"/>
                          <a:pt x="1141256" y="101305"/>
                          <a:pt x="1600200" y="0"/>
                        </a:cubicBezTo>
                        <a:cubicBezTo>
                          <a:pt x="1654638" y="228321"/>
                          <a:pt x="1545568" y="424708"/>
                          <a:pt x="1600200" y="684213"/>
                        </a:cubicBezTo>
                        <a:cubicBezTo>
                          <a:pt x="1343279" y="706644"/>
                          <a:pt x="696585" y="743098"/>
                          <a:pt x="0" y="684213"/>
                        </a:cubicBezTo>
                        <a:cubicBezTo>
                          <a:pt x="32045" y="545668"/>
                          <a:pt x="30011" y="92026"/>
                          <a:pt x="0" y="0"/>
                        </a:cubicBezTo>
                        <a:close/>
                      </a:path>
                      <a:path w="1600200" h="684213" stroke="0" extrusionOk="0">
                        <a:moveTo>
                          <a:pt x="0" y="0"/>
                        </a:moveTo>
                        <a:cubicBezTo>
                          <a:pt x="304177" y="120711"/>
                          <a:pt x="1082177" y="15746"/>
                          <a:pt x="1600200" y="0"/>
                        </a:cubicBezTo>
                        <a:cubicBezTo>
                          <a:pt x="1659812" y="143595"/>
                          <a:pt x="1640921" y="445540"/>
                          <a:pt x="1600200" y="684213"/>
                        </a:cubicBezTo>
                        <a:cubicBezTo>
                          <a:pt x="915217" y="736135"/>
                          <a:pt x="189222" y="584875"/>
                          <a:pt x="0" y="684213"/>
                        </a:cubicBezTo>
                        <a:cubicBezTo>
                          <a:pt x="36617" y="416910"/>
                          <a:pt x="-36173" y="28507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 algn="l">
              <a:lnSpc>
                <a:spcPct val="8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en-US" altLang="ja-JP" dirty="0"/>
              <a:t>https://</a:t>
            </a:r>
            <a:r>
              <a:rPr kumimoji="1" lang="ja-JP" altLang="en-US" dirty="0"/>
              <a:t>　・・・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02077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AB57F8-3F27-BBE5-3F9C-BE1F58274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203" y="372488"/>
            <a:ext cx="5279408" cy="150971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3DAE34-DF1D-BD8A-C66D-AE9B4291E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203" y="2079626"/>
            <a:ext cx="5279408" cy="4956175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0F18EF-AF66-1749-2182-D1B184EEDF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2" y="7240589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64EABD-4DD2-400C-FA8D-867CE8D3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25" y="7240589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3D59C7-A4A6-5151-47AE-BF0A9A3B5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08" y="7240589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7213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88EF72-D82A-A6FE-0F41-46A35FF98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211" y="1947863"/>
            <a:ext cx="5277417" cy="3249612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70B6143-9E98-4039-E91F-A51F98122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8211" y="5227639"/>
            <a:ext cx="5277417" cy="17097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FEE42B-FBA5-049D-CF1C-4162517004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2" y="7240589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CCB9AF-8D27-0840-1FB8-E62B0928E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25" y="7240589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734E05-0CDB-89B7-84F2-EE4104348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08" y="7240589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7885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D158E8-99BE-5897-AA74-8E17B6A6E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203" y="372488"/>
            <a:ext cx="5279408" cy="150971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50E6E9F-E0E2-62DF-7D13-BC11AEF895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203" y="2079626"/>
            <a:ext cx="2543117" cy="4956175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907D0CB-E46F-F7C9-469B-3E41F69529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54502" y="2079626"/>
            <a:ext cx="2545109" cy="4956175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6DB50DF-CBE8-1A58-F405-A9C4509078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2" y="7240589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17BD6E-8E41-C480-8E33-2D141A751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25" y="7240589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C96280-8C1F-01AC-772C-6F1354911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08" y="7240589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0374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AC8F46-E6EA-674B-002F-74562D697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94" y="415926"/>
            <a:ext cx="5277417" cy="150971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6323191-1B96-4BD4-5111-79A21DF28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193" y="1914525"/>
            <a:ext cx="2588922" cy="9398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E7E08B4-A037-1DFB-95CB-519348620F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2193" y="2854326"/>
            <a:ext cx="2588922" cy="4195763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8822D59-FDFA-29B7-2A1A-13DFBB2A01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098741" y="1914525"/>
            <a:ext cx="2600870" cy="9398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8BBD16F-D863-95D9-7D19-C15E63204E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098741" y="2854326"/>
            <a:ext cx="2600870" cy="4195763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3D9670D-CD51-CC0B-33B0-8E62A39E5C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2" y="7240589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50A0B67-9F21-E0D1-115E-8F2203F44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25" y="7240589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A54971E-35BE-D101-3136-F6591F4BF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08" y="7240589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1702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7B7AD1-429F-F101-D1C6-D1B8286DC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203" y="372488"/>
            <a:ext cx="5279408" cy="150971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ACB13BE-F76C-436D-FB9E-DA2B96D6FB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2" y="7240589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99DDFF4-FFA9-4D8D-B1D9-5CA459E74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25" y="7240589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8B5A9E6-CE67-A84F-7AD8-54420815D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08" y="7240589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907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部員紹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テキスト プレースホルダー 48">
            <a:extLst>
              <a:ext uri="{FF2B5EF4-FFF2-40B4-BE49-F238E27FC236}">
                <a16:creationId xmlns:a16="http://schemas.microsoft.com/office/drawing/2014/main" id="{6F765CEB-6C57-654F-7955-F518F59FD4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6415" y="6797031"/>
            <a:ext cx="5466988" cy="732183"/>
          </a:xfrm>
          <a:prstGeom prst="rect">
            <a:avLst/>
          </a:prstGeom>
          <a:noFill/>
          <a:ln w="12700" cap="flat">
            <a:noFill/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600200"/>
                      <a:gd name="connsiteY0" fmla="*/ 0 h 684213"/>
                      <a:gd name="connsiteX1" fmla="*/ 1600200 w 1600200"/>
                      <a:gd name="connsiteY1" fmla="*/ 0 h 684213"/>
                      <a:gd name="connsiteX2" fmla="*/ 1600200 w 1600200"/>
                      <a:gd name="connsiteY2" fmla="*/ 684213 h 684213"/>
                      <a:gd name="connsiteX3" fmla="*/ 0 w 1600200"/>
                      <a:gd name="connsiteY3" fmla="*/ 684213 h 684213"/>
                      <a:gd name="connsiteX4" fmla="*/ 0 w 1600200"/>
                      <a:gd name="connsiteY4" fmla="*/ 0 h 68421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00200" h="684213" fill="none" extrusionOk="0">
                        <a:moveTo>
                          <a:pt x="0" y="0"/>
                        </a:moveTo>
                        <a:cubicBezTo>
                          <a:pt x="441673" y="-76603"/>
                          <a:pt x="1141256" y="101305"/>
                          <a:pt x="1600200" y="0"/>
                        </a:cubicBezTo>
                        <a:cubicBezTo>
                          <a:pt x="1654638" y="228321"/>
                          <a:pt x="1545568" y="424708"/>
                          <a:pt x="1600200" y="684213"/>
                        </a:cubicBezTo>
                        <a:cubicBezTo>
                          <a:pt x="1343279" y="706644"/>
                          <a:pt x="696585" y="743098"/>
                          <a:pt x="0" y="684213"/>
                        </a:cubicBezTo>
                        <a:cubicBezTo>
                          <a:pt x="32045" y="545668"/>
                          <a:pt x="30011" y="92026"/>
                          <a:pt x="0" y="0"/>
                        </a:cubicBezTo>
                        <a:close/>
                      </a:path>
                      <a:path w="1600200" h="684213" stroke="0" extrusionOk="0">
                        <a:moveTo>
                          <a:pt x="0" y="0"/>
                        </a:moveTo>
                        <a:cubicBezTo>
                          <a:pt x="304177" y="120711"/>
                          <a:pt x="1082177" y="15746"/>
                          <a:pt x="1600200" y="0"/>
                        </a:cubicBezTo>
                        <a:cubicBezTo>
                          <a:pt x="1659812" y="143595"/>
                          <a:pt x="1640921" y="445540"/>
                          <a:pt x="1600200" y="684213"/>
                        </a:cubicBezTo>
                        <a:cubicBezTo>
                          <a:pt x="915217" y="736135"/>
                          <a:pt x="189222" y="584875"/>
                          <a:pt x="0" y="684213"/>
                        </a:cubicBezTo>
                        <a:cubicBezTo>
                          <a:pt x="36617" y="416910"/>
                          <a:pt x="-36173" y="28507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 algn="l">
              <a:lnSpc>
                <a:spcPct val="80000"/>
              </a:lnSpc>
              <a:spcBef>
                <a:spcPts val="756"/>
              </a:spcBef>
              <a:buNone/>
              <a:defRPr sz="17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en-US" altLang="ja-JP" dirty="0"/>
              <a:t>https://</a:t>
            </a:r>
            <a:r>
              <a:rPr kumimoji="1" lang="ja-JP" altLang="en-US" dirty="0"/>
              <a:t>　・・・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363072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A672F04-F3BF-3AAA-3147-0520111C5A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2" y="7240589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BBD11B4-15D1-2A64-AC20-70864FE2F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25" y="7240589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C349940-CCF1-7516-9D97-F1988F54B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08" y="7240589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8800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CCB074-548B-0E6B-4AF3-D236E3D77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94" y="520700"/>
            <a:ext cx="1973555" cy="18224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762E37-DEDC-61A3-E2D8-E9E510EE9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0870" y="1125539"/>
            <a:ext cx="3098740" cy="555148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D66C4D3-A6D3-8508-87C6-B15B73B16E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2194" y="2343151"/>
            <a:ext cx="1973555" cy="43418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5562F56-58D2-7314-85C6-60B12CACF6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2" y="7240589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23E7A5-0EB5-27AB-EFEF-6CEAEAB57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25" y="7240589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096514-9267-B07B-2F62-BFE171725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08" y="7240589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694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23DBB4-EC26-1C66-AD8E-5978C7531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94" y="520700"/>
            <a:ext cx="1973555" cy="18224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22F628A-7E0D-6C0E-F247-02D3314018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600870" y="1125539"/>
            <a:ext cx="3098740" cy="55514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613BFF0-9581-89DE-97EE-8EE9D57BB7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2194" y="2343151"/>
            <a:ext cx="1973555" cy="43418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1FDE394-6037-303E-8359-598CD3B987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2" y="7240589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A92D84-BED7-F31C-247E-680CE758C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25" y="7240589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62BC0E-978A-71FD-9AE3-AB5504224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08" y="7240589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312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22AEF9-9169-5847-6A6F-FF17C425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203" y="372488"/>
            <a:ext cx="5279408" cy="150971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EB12563-8EE7-1CCF-11F3-7C1E128294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20203" y="2079626"/>
            <a:ext cx="5279408" cy="49561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1DF755-0510-DEBE-8745-8AE681B7A3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2" y="7240589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BD0402-3B6F-39CA-21BB-1387E0A83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25" y="7240589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47426D-A1AA-6E4E-5759-2117D580A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08" y="7240589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6641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F4FF719-2D33-5CA9-4D45-C32C5FA1E1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381252" y="415926"/>
            <a:ext cx="1318359" cy="6619875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31CD41D-8E5F-E5D6-D4A4-910F3CB1CF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20203" y="415926"/>
            <a:ext cx="3769868" cy="66198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D15A41-771D-5C5B-3B4B-E3F8108224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2" y="7240589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D55D69-58D1-30AD-0D1C-45C554439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25" y="7240589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E8A2E3-44D9-64AF-8B1A-CE5BE4BD3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08" y="7240589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54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AB57F8-3F27-BBE5-3F9C-BE1F58274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203" y="372492"/>
            <a:ext cx="5279408" cy="150971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3DAE34-DF1D-BD8A-C66D-AE9B4291E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203" y="2079630"/>
            <a:ext cx="5279408" cy="4956175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0F18EF-AF66-1749-2182-D1B184EEDF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3" y="7240593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64EABD-4DD2-400C-FA8D-867CE8D3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27" y="7240593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3D59C7-A4A6-5151-47AE-BF0A9A3B5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07" y="7240593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17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88EF72-D82A-A6FE-0F41-46A35FF98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212" y="1947863"/>
            <a:ext cx="5277417" cy="3249612"/>
          </a:xfrm>
          <a:prstGeom prst="rect">
            <a:avLst/>
          </a:prstGeom>
        </p:spPr>
        <p:txBody>
          <a:bodyPr anchor="b"/>
          <a:lstStyle>
            <a:lvl1pPr>
              <a:defRPr sz="5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70B6143-9E98-4039-E91F-A51F98122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8212" y="5227643"/>
            <a:ext cx="5277417" cy="17097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1pPr>
            <a:lvl2pPr marL="431766" indent="0">
              <a:buNone/>
              <a:defRPr sz="1889">
                <a:solidFill>
                  <a:schemeClr val="tx1">
                    <a:tint val="75000"/>
                  </a:schemeClr>
                </a:solidFill>
              </a:defRPr>
            </a:lvl2pPr>
            <a:lvl3pPr marL="86353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295297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4pPr>
            <a:lvl5pPr marL="1727064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5pPr>
            <a:lvl6pPr marL="2158830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6pPr>
            <a:lvl7pPr marL="2590596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7pPr>
            <a:lvl8pPr marL="3022361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8pPr>
            <a:lvl9pPr marL="3454128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FEE42B-FBA5-049D-CF1C-4162517004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3" y="7240593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CCB9AF-8D27-0840-1FB8-E62B0928E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27" y="7240593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734E05-0CDB-89B7-84F2-EE4104348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07" y="7240593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92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D158E8-99BE-5897-AA74-8E17B6A6E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203" y="372492"/>
            <a:ext cx="5279408" cy="150971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50E6E9F-E0E2-62DF-7D13-BC11AEF895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205" y="2079630"/>
            <a:ext cx="2543117" cy="4956175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907D0CB-E46F-F7C9-469B-3E41F69529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54504" y="2079630"/>
            <a:ext cx="2545109" cy="4956175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6DB50DF-CBE8-1A58-F405-A9C4509078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3" y="7240593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17BD6E-8E41-C480-8E33-2D141A751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27" y="7240593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C96280-8C1F-01AC-772C-6F1354911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07" y="7240593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0955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AC8F46-E6EA-674B-002F-74562D697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94" y="415930"/>
            <a:ext cx="5277417" cy="150971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6323191-1B96-4BD4-5111-79A21DF28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194" y="1914525"/>
            <a:ext cx="2588922" cy="9398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67" b="1"/>
            </a:lvl1pPr>
            <a:lvl2pPr marL="431766" indent="0">
              <a:buNone/>
              <a:defRPr sz="1889" b="1"/>
            </a:lvl2pPr>
            <a:lvl3pPr marL="863532" indent="0">
              <a:buNone/>
              <a:defRPr sz="1700" b="1"/>
            </a:lvl3pPr>
            <a:lvl4pPr marL="1295297" indent="0">
              <a:buNone/>
              <a:defRPr sz="1511" b="1"/>
            </a:lvl4pPr>
            <a:lvl5pPr marL="1727064" indent="0">
              <a:buNone/>
              <a:defRPr sz="1511" b="1"/>
            </a:lvl5pPr>
            <a:lvl6pPr marL="2158830" indent="0">
              <a:buNone/>
              <a:defRPr sz="1511" b="1"/>
            </a:lvl6pPr>
            <a:lvl7pPr marL="2590596" indent="0">
              <a:buNone/>
              <a:defRPr sz="1511" b="1"/>
            </a:lvl7pPr>
            <a:lvl8pPr marL="3022361" indent="0">
              <a:buNone/>
              <a:defRPr sz="1511" b="1"/>
            </a:lvl8pPr>
            <a:lvl9pPr marL="3454128" indent="0">
              <a:buNone/>
              <a:defRPr sz="15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E7E08B4-A037-1DFB-95CB-519348620F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2194" y="2854330"/>
            <a:ext cx="2588922" cy="4195763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8822D59-FDFA-29B7-2A1A-13DFBB2A01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098744" y="1914525"/>
            <a:ext cx="2600870" cy="9398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67" b="1"/>
            </a:lvl1pPr>
            <a:lvl2pPr marL="431766" indent="0">
              <a:buNone/>
              <a:defRPr sz="1889" b="1"/>
            </a:lvl2pPr>
            <a:lvl3pPr marL="863532" indent="0">
              <a:buNone/>
              <a:defRPr sz="1700" b="1"/>
            </a:lvl3pPr>
            <a:lvl4pPr marL="1295297" indent="0">
              <a:buNone/>
              <a:defRPr sz="1511" b="1"/>
            </a:lvl4pPr>
            <a:lvl5pPr marL="1727064" indent="0">
              <a:buNone/>
              <a:defRPr sz="1511" b="1"/>
            </a:lvl5pPr>
            <a:lvl6pPr marL="2158830" indent="0">
              <a:buNone/>
              <a:defRPr sz="1511" b="1"/>
            </a:lvl6pPr>
            <a:lvl7pPr marL="2590596" indent="0">
              <a:buNone/>
              <a:defRPr sz="1511" b="1"/>
            </a:lvl7pPr>
            <a:lvl8pPr marL="3022361" indent="0">
              <a:buNone/>
              <a:defRPr sz="1511" b="1"/>
            </a:lvl8pPr>
            <a:lvl9pPr marL="3454128" indent="0">
              <a:buNone/>
              <a:defRPr sz="15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8BBD16F-D863-95D9-7D19-C15E63204E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098744" y="2854330"/>
            <a:ext cx="2600870" cy="4195763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3D9670D-CD51-CC0B-33B0-8E62A39E5C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3" y="7240593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50A0B67-9F21-E0D1-115E-8F2203F44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27" y="7240593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A54971E-35BE-D101-3136-F6591F4BF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07" y="7240593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7235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7B7AD1-429F-F101-D1C6-D1B8286DC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203" y="372492"/>
            <a:ext cx="5279408" cy="150971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ACB13BE-F76C-436D-FB9E-DA2B96D6FB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3" y="7240593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99DDFF4-FFA9-4D8D-B1D9-5CA459E74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27" y="7240593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8B5A9E6-CE67-A84F-7AD8-54420815D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07" y="7240593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4307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A672F04-F3BF-3AAA-3147-0520111C5A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3" y="7240593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BBD11B4-15D1-2A64-AC20-70864FE2F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27" y="7240593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C349940-CCF1-7516-9D97-F1988F54B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07" y="7240593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130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CCB074-548B-0E6B-4AF3-D236E3D77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97" y="520700"/>
            <a:ext cx="1973555" cy="1822450"/>
          </a:xfrm>
          <a:prstGeom prst="rect">
            <a:avLst/>
          </a:prstGeom>
        </p:spPr>
        <p:txBody>
          <a:bodyPr anchor="b"/>
          <a:lstStyle>
            <a:lvl1pPr>
              <a:defRPr sz="30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762E37-DEDC-61A3-E2D8-E9E510EE9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0870" y="1125543"/>
            <a:ext cx="3098740" cy="5551487"/>
          </a:xfrm>
          <a:prstGeom prst="rect">
            <a:avLst/>
          </a:prstGeom>
        </p:spPr>
        <p:txBody>
          <a:bodyPr/>
          <a:lstStyle>
            <a:lvl1pPr>
              <a:defRPr sz="3022"/>
            </a:lvl1pPr>
            <a:lvl2pPr>
              <a:defRPr sz="2644"/>
            </a:lvl2pPr>
            <a:lvl3pPr>
              <a:defRPr sz="2267"/>
            </a:lvl3pPr>
            <a:lvl4pPr>
              <a:defRPr sz="1889"/>
            </a:lvl4pPr>
            <a:lvl5pPr>
              <a:defRPr sz="1889"/>
            </a:lvl5pPr>
            <a:lvl6pPr>
              <a:defRPr sz="1889"/>
            </a:lvl6pPr>
            <a:lvl7pPr>
              <a:defRPr sz="1889"/>
            </a:lvl7pPr>
            <a:lvl8pPr>
              <a:defRPr sz="1889"/>
            </a:lvl8pPr>
            <a:lvl9pPr>
              <a:defRPr sz="1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D66C4D3-A6D3-8508-87C6-B15B73B16E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2197" y="2343155"/>
            <a:ext cx="1973555" cy="43418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11"/>
            </a:lvl1pPr>
            <a:lvl2pPr marL="431766" indent="0">
              <a:buNone/>
              <a:defRPr sz="1322"/>
            </a:lvl2pPr>
            <a:lvl3pPr marL="863532" indent="0">
              <a:buNone/>
              <a:defRPr sz="1133"/>
            </a:lvl3pPr>
            <a:lvl4pPr marL="1295297" indent="0">
              <a:buNone/>
              <a:defRPr sz="944"/>
            </a:lvl4pPr>
            <a:lvl5pPr marL="1727064" indent="0">
              <a:buNone/>
              <a:defRPr sz="944"/>
            </a:lvl5pPr>
            <a:lvl6pPr marL="2158830" indent="0">
              <a:buNone/>
              <a:defRPr sz="944"/>
            </a:lvl6pPr>
            <a:lvl7pPr marL="2590596" indent="0">
              <a:buNone/>
              <a:defRPr sz="944"/>
            </a:lvl7pPr>
            <a:lvl8pPr marL="3022361" indent="0">
              <a:buNone/>
              <a:defRPr sz="944"/>
            </a:lvl8pPr>
            <a:lvl9pPr marL="3454128" indent="0">
              <a:buNone/>
              <a:defRPr sz="9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5562F56-58D2-7314-85C6-60B12CACF6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203" y="7240593"/>
            <a:ext cx="1378103" cy="415925"/>
          </a:xfrm>
          <a:prstGeom prst="rect">
            <a:avLst/>
          </a:prstGeom>
        </p:spPr>
        <p:txBody>
          <a:bodyPr/>
          <a:lstStyle/>
          <a:p>
            <a:fld id="{B0D88CE7-53A6-4EA5-BB4F-6219CC3A1C9E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23E7A5-0EB5-27AB-EFEF-6CEAEAB57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327" y="7240593"/>
            <a:ext cx="2065163" cy="4159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096514-9267-B07B-2F62-BFE171725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1507" y="7240593"/>
            <a:ext cx="1378103" cy="415925"/>
          </a:xfrm>
          <a:prstGeom prst="rect">
            <a:avLst/>
          </a:prstGeom>
        </p:spPr>
        <p:txBody>
          <a:bodyPr/>
          <a:lstStyle/>
          <a:p>
            <a:fld id="{31DD808D-5B35-41AB-9997-DA8EAECE2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28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3555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80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</p:sldLayoutIdLst>
  <p:txStyles>
    <p:titleStyle>
      <a:lvl1pPr algn="l" defTabSz="863532" rtl="0" eaLnBrk="1" latinLnBrk="0" hangingPunct="1">
        <a:lnSpc>
          <a:spcPct val="90000"/>
        </a:lnSpc>
        <a:spcBef>
          <a:spcPct val="0"/>
        </a:spcBef>
        <a:buNone/>
        <a:defRPr kumimoji="1" sz="41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5883" indent="-215883" algn="l" defTabSz="863532" rtl="0" eaLnBrk="1" latinLnBrk="0" hangingPunct="1">
        <a:lnSpc>
          <a:spcPct val="90000"/>
        </a:lnSpc>
        <a:spcBef>
          <a:spcPts val="944"/>
        </a:spcBef>
        <a:buFont typeface="Arial" panose="020B0604020202020204" pitchFamily="34" charset="0"/>
        <a:buChar char="•"/>
        <a:defRPr kumimoji="1" sz="2644" kern="1200">
          <a:solidFill>
            <a:schemeClr val="tx1"/>
          </a:solidFill>
          <a:latin typeface="+mn-lt"/>
          <a:ea typeface="+mn-ea"/>
          <a:cs typeface="+mn-cs"/>
        </a:defRPr>
      </a:lvl1pPr>
      <a:lvl2pPr marL="647649" indent="-215883" algn="l" defTabSz="863532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2pPr>
      <a:lvl3pPr marL="1079415" indent="-215883" algn="l" defTabSz="863532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kumimoji="1" sz="1889" kern="1200">
          <a:solidFill>
            <a:schemeClr val="tx1"/>
          </a:solidFill>
          <a:latin typeface="+mn-lt"/>
          <a:ea typeface="+mn-ea"/>
          <a:cs typeface="+mn-cs"/>
        </a:defRPr>
      </a:lvl3pPr>
      <a:lvl4pPr marL="1511181" indent="-215883" algn="l" defTabSz="863532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942946" indent="-215883" algn="l" defTabSz="863532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74713" indent="-215883" algn="l" defTabSz="863532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06478" indent="-215883" algn="l" defTabSz="863532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38245" indent="-215883" algn="l" defTabSz="863532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70011" indent="-215883" algn="l" defTabSz="863532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6353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1766" algn="l" defTabSz="86353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3532" algn="l" defTabSz="86353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5297" algn="l" defTabSz="86353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7064" algn="l" defTabSz="86353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58830" algn="l" defTabSz="86353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90596" algn="l" defTabSz="86353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22361" algn="l" defTabSz="86353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54128" algn="l" defTabSz="86353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2833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  <p:sldLayoutId id="214748383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1FD528D5-7B3E-CCA7-0A64-3ED2FCC80C0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ja-JP" altLang="en-US" dirty="0"/>
              <a:t>齊藤 拓也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079D42-7004-33A2-7FE9-1DEAF7B130F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ECBF4FC-F963-2CD1-FD65-DA26984B780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en-US" altLang="ja-JP" dirty="0"/>
              <a:t>Saito Takuya</a:t>
            </a: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BEE3203-B8E2-9B64-3598-0D2C8233B65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3"/>
          </p:nvPr>
        </p:nvSpPr>
        <p:spPr>
          <a:xfrm>
            <a:off x="4291445" y="5269788"/>
            <a:ext cx="1842242" cy="615453"/>
          </a:xfrm>
        </p:spPr>
        <p:txBody>
          <a:bodyPr/>
          <a:lstStyle/>
          <a:p>
            <a:r>
              <a:rPr kumimoji="1" lang="en-US" altLang="ja-JP" sz="1800" b="1" dirty="0">
                <a:solidFill>
                  <a:srgbClr val="FF0000"/>
                </a:solidFill>
              </a:rPr>
              <a:t>BBQ</a:t>
            </a:r>
            <a:r>
              <a:rPr kumimoji="1" lang="ja-JP" altLang="en-US" sz="1800" b="1" dirty="0"/>
              <a:t>・</a:t>
            </a:r>
            <a:r>
              <a:rPr kumimoji="1" lang="ja-JP" altLang="en-US" sz="1800" b="1" dirty="0">
                <a:solidFill>
                  <a:schemeClr val="accent6"/>
                </a:solidFill>
              </a:rPr>
              <a:t>アニメ</a:t>
            </a:r>
            <a:r>
              <a:rPr kumimoji="1" lang="ja-JP" altLang="en-US" sz="1800" b="1" dirty="0"/>
              <a:t>・</a:t>
            </a:r>
            <a:r>
              <a:rPr kumimoji="1" lang="ja-JP" altLang="en-US" sz="1800" b="1" dirty="0">
                <a:solidFill>
                  <a:schemeClr val="accent5"/>
                </a:solidFill>
              </a:rPr>
              <a:t>麻雀</a:t>
            </a:r>
            <a:r>
              <a:rPr kumimoji="1" lang="ja-JP" altLang="en-US" sz="1800" b="1" dirty="0"/>
              <a:t>・</a:t>
            </a:r>
            <a:r>
              <a:rPr kumimoji="1" lang="ja-JP" altLang="en-US" sz="1800" b="1" dirty="0">
                <a:solidFill>
                  <a:schemeClr val="accent4">
                    <a:lumMod val="75000"/>
                  </a:schemeClr>
                </a:solidFill>
              </a:rPr>
              <a:t>キャンプ</a:t>
            </a:r>
            <a:endParaRPr kumimoji="1" lang="en-US" altLang="ja-JP" sz="1800" b="1" dirty="0">
              <a:solidFill>
                <a:schemeClr val="accent4">
                  <a:lumMod val="75000"/>
                </a:schemeClr>
              </a:solidFill>
            </a:endParaRPr>
          </a:p>
          <a:p>
            <a:endParaRPr kumimoji="1" lang="ja-JP" alt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3083CE4C-A946-BECD-C949-41BA791C6A7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kumimoji="1" lang="ja-JP" altLang="en-US" dirty="0"/>
              <a:t>部長</a:t>
            </a:r>
          </a:p>
        </p:txBody>
      </p:sp>
      <p:pic>
        <p:nvPicPr>
          <p:cNvPr id="9" name="図プレースホルダー 8" descr="黒いシャツを着ている男性の白黒写真&#10;&#10;中程度の精度で自動的に生成された説明">
            <a:extLst>
              <a:ext uri="{FF2B5EF4-FFF2-40B4-BE49-F238E27FC236}">
                <a16:creationId xmlns:a16="http://schemas.microsoft.com/office/drawing/2014/main" id="{C5AADDEB-AD7B-643E-2E92-C8366D5AF31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0" name="テキスト プレースホルダー 2">
            <a:extLst>
              <a:ext uri="{FF2B5EF4-FFF2-40B4-BE49-F238E27FC236}">
                <a16:creationId xmlns:a16="http://schemas.microsoft.com/office/drawing/2014/main" id="{D259BFCD-134F-C5E6-3AC1-3F666395811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374840" y="7150458"/>
            <a:ext cx="2612318" cy="547566"/>
          </a:xfrm>
          <a:prstGeom prst="rect">
            <a:avLst/>
          </a:prstGeom>
        </p:spPr>
        <p:txBody>
          <a:bodyPr/>
          <a:lstStyle>
            <a:lvl1pPr marL="0" indent="0" algn="l" defTabSz="863532" rtl="0" eaLnBrk="1" latinLnBrk="0" hangingPunct="1">
              <a:lnSpc>
                <a:spcPct val="90000"/>
              </a:lnSpc>
              <a:spcBef>
                <a:spcPts val="944"/>
              </a:spcBef>
              <a:buFont typeface="Arial" panose="020B0604020202020204" pitchFamily="34" charset="0"/>
              <a:buNone/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7649" indent="-215883" algn="l" defTabSz="863532" rtl="0" eaLnBrk="1" latinLnBrk="0" hangingPunct="1">
              <a:lnSpc>
                <a:spcPct val="90000"/>
              </a:lnSpc>
              <a:spcBef>
                <a:spcPts val="472"/>
              </a:spcBef>
              <a:buFont typeface="Arial" panose="020B0604020202020204" pitchFamily="34" charset="0"/>
              <a:buChar char="•"/>
              <a:defRPr kumimoji="1" sz="22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9415" indent="-215883" algn="l" defTabSz="863532" rtl="0" eaLnBrk="1" latinLnBrk="0" hangingPunct="1">
              <a:lnSpc>
                <a:spcPct val="90000"/>
              </a:lnSpc>
              <a:spcBef>
                <a:spcPts val="472"/>
              </a:spcBef>
              <a:buFont typeface="Arial" panose="020B0604020202020204" pitchFamily="34" charset="0"/>
              <a:buChar char="•"/>
              <a:defRPr kumimoji="1"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181" indent="-215883" algn="l" defTabSz="863532" rtl="0" eaLnBrk="1" latinLnBrk="0" hangingPunct="1">
              <a:lnSpc>
                <a:spcPct val="90000"/>
              </a:lnSpc>
              <a:spcBef>
                <a:spcPts val="472"/>
              </a:spcBef>
              <a:buFont typeface="Arial" panose="020B0604020202020204" pitchFamily="34" charset="0"/>
              <a:buChar char="•"/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2946" indent="-215883" algn="l" defTabSz="863532" rtl="0" eaLnBrk="1" latinLnBrk="0" hangingPunct="1">
              <a:lnSpc>
                <a:spcPct val="90000"/>
              </a:lnSpc>
              <a:spcBef>
                <a:spcPts val="472"/>
              </a:spcBef>
              <a:buFont typeface="Arial" panose="020B0604020202020204" pitchFamily="34" charset="0"/>
              <a:buChar char="•"/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74713" indent="-215883" algn="l" defTabSz="863532" rtl="0" eaLnBrk="1" latinLnBrk="0" hangingPunct="1">
              <a:lnSpc>
                <a:spcPct val="90000"/>
              </a:lnSpc>
              <a:spcBef>
                <a:spcPts val="472"/>
              </a:spcBef>
              <a:buFont typeface="Arial" panose="020B0604020202020204" pitchFamily="34" charset="0"/>
              <a:buChar char="•"/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6478" indent="-215883" algn="l" defTabSz="863532" rtl="0" eaLnBrk="1" latinLnBrk="0" hangingPunct="1">
              <a:lnSpc>
                <a:spcPct val="90000"/>
              </a:lnSpc>
              <a:spcBef>
                <a:spcPts val="472"/>
              </a:spcBef>
              <a:buFont typeface="Arial" panose="020B0604020202020204" pitchFamily="34" charset="0"/>
              <a:buChar char="•"/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38245" indent="-215883" algn="l" defTabSz="863532" rtl="0" eaLnBrk="1" latinLnBrk="0" hangingPunct="1">
              <a:lnSpc>
                <a:spcPct val="90000"/>
              </a:lnSpc>
              <a:spcBef>
                <a:spcPts val="472"/>
              </a:spcBef>
              <a:buFont typeface="Arial" panose="020B0604020202020204" pitchFamily="34" charset="0"/>
              <a:buChar char="•"/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70011" indent="-215883" algn="l" defTabSz="863532" rtl="0" eaLnBrk="1" latinLnBrk="0" hangingPunct="1">
              <a:lnSpc>
                <a:spcPct val="90000"/>
              </a:lnSpc>
              <a:spcBef>
                <a:spcPts val="472"/>
              </a:spcBef>
              <a:buFont typeface="Arial" panose="020B0604020202020204" pitchFamily="34" charset="0"/>
              <a:buChar char="•"/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>
                <a:solidFill>
                  <a:schemeClr val="accent1"/>
                </a:solidFill>
              </a:rPr>
              <a:t>住宅防音工事・増改築　　　　　　　リフォーム　耐震工事</a:t>
            </a:r>
          </a:p>
        </p:txBody>
      </p:sp>
      <p:pic>
        <p:nvPicPr>
          <p:cNvPr id="11" name="Picture 2" descr="厚木基地周辺の防音工事なら株式会社トラストホーム">
            <a:extLst>
              <a:ext uri="{FF2B5EF4-FFF2-40B4-BE49-F238E27FC236}">
                <a16:creationId xmlns:a16="http://schemas.microsoft.com/office/drawing/2014/main" id="{AEEAC98E-9C8B-AF5C-38A1-165193A3BBD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120" y="6403319"/>
            <a:ext cx="4405759" cy="700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D7A788A-D6BF-9706-D484-AD7D29034161}"/>
              </a:ext>
            </a:extLst>
          </p:cNvPr>
          <p:cNvSpPr txBox="1"/>
          <p:nvPr/>
        </p:nvSpPr>
        <p:spPr>
          <a:xfrm>
            <a:off x="1281996" y="3405654"/>
            <a:ext cx="35958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000" b="1" dirty="0">
                <a:solidFill>
                  <a:srgbClr val="FF0000"/>
                </a:solidFill>
              </a:rPr>
              <a:t>SAMPLE</a:t>
            </a:r>
            <a:endParaRPr kumimoji="1" lang="ja-JP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308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3FDC56CE-C960-53D6-1B21-0ABFA132691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ja-JP" altLang="en-US" dirty="0"/>
              <a:t>小林 直樹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95C48BA-16CE-07F3-90A4-1F7B3EFA6EC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ja-JP" altLang="en-US" dirty="0"/>
              <a:t>有限会社ファインテック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8439905-86E7-5F5C-3C62-DC4745DC43C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en-US" altLang="ja-JP" dirty="0"/>
              <a:t>Kobayashi</a:t>
            </a:r>
            <a:r>
              <a:rPr lang="ja-JP" altLang="en-US" dirty="0"/>
              <a:t> </a:t>
            </a:r>
            <a:r>
              <a:rPr lang="en-US" altLang="ja-JP" dirty="0"/>
              <a:t>Naoki</a:t>
            </a: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147F975-D59C-BB86-92A3-269B9BEB0CE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金魚</a:t>
            </a:r>
            <a:endParaRPr kumimoji="1" lang="en-US" altLang="ja-JP" dirty="0"/>
          </a:p>
          <a:p>
            <a:r>
              <a:rPr lang="ja-JP" altLang="en-US" dirty="0"/>
              <a:t>暴飲暴食</a:t>
            </a:r>
            <a:endParaRPr kumimoji="1" lang="ja-JP" alt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96AC13FA-B045-3A5B-50E1-87D0BD75384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9" name="図プレースホルダー 8" descr="人, 屋内, 男, 衣料 が含まれている画像&#10;&#10;自動的に生成された説明">
            <a:extLst>
              <a:ext uri="{FF2B5EF4-FFF2-40B4-BE49-F238E27FC236}">
                <a16:creationId xmlns:a16="http://schemas.microsoft.com/office/drawing/2014/main" id="{78FCAB80-D125-91CA-DA3C-621EA62CF51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3B2F02CB-9362-7752-696F-1EC2B311F87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174623" y="6179785"/>
            <a:ext cx="5009222" cy="1400471"/>
            <a:chOff x="325411" y="145054"/>
            <a:chExt cx="3236194" cy="728241"/>
          </a:xfrm>
        </p:grpSpPr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2B541496-22B2-C494-2E73-B3615C62EDB5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65304" y="145054"/>
              <a:ext cx="3181860" cy="560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4800" b="1" dirty="0">
                  <a:solidFill>
                    <a:schemeClr val="accent6">
                      <a:lumMod val="75000"/>
                    </a:schemeClr>
                  </a:solidFill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F</a:t>
              </a:r>
              <a:r>
                <a:rPr kumimoji="1" lang="en-US" altLang="ja-JP" sz="3600" b="1" dirty="0">
                  <a:solidFill>
                    <a:schemeClr val="accent6">
                      <a:lumMod val="75000"/>
                    </a:schemeClr>
                  </a:solidFill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INE</a:t>
              </a:r>
              <a:r>
                <a:rPr kumimoji="1" lang="en-US" altLang="ja-JP" sz="3191" b="1" dirty="0">
                  <a:solidFill>
                    <a:schemeClr val="accent6">
                      <a:lumMod val="75000"/>
                    </a:schemeClr>
                  </a:solidFill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 </a:t>
              </a:r>
              <a:r>
                <a:rPr kumimoji="1" lang="en-US" altLang="ja-JP" sz="4800" b="1" dirty="0">
                  <a:solidFill>
                    <a:schemeClr val="accent6">
                      <a:lumMod val="75000"/>
                    </a:schemeClr>
                  </a:solidFill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T</a:t>
              </a:r>
              <a:r>
                <a:rPr kumimoji="1" lang="en-US" altLang="ja-JP" sz="3600" b="1" dirty="0">
                  <a:solidFill>
                    <a:schemeClr val="accent6">
                      <a:lumMod val="75000"/>
                    </a:schemeClr>
                  </a:solidFill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ECH</a:t>
              </a:r>
              <a:r>
                <a:rPr kumimoji="1" lang="en-US" altLang="ja-JP" sz="3191" b="1" dirty="0">
                  <a:solidFill>
                    <a:schemeClr val="accent6">
                      <a:lumMod val="75000"/>
                    </a:schemeClr>
                  </a:solidFill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 </a:t>
              </a:r>
              <a:r>
                <a:rPr kumimoji="1" lang="ja-JP" altLang="en-US" sz="16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技術と誠意を大切にします</a:t>
              </a: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F8776FD8-371B-6929-928F-BB6AD95F8B41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00739" y="535726"/>
              <a:ext cx="2425680" cy="1779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精密部品加工・試作・各種治具</a:t>
              </a: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14FBF070-5B9C-6EF5-2482-EFE127CB1CF4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25411" y="695320"/>
              <a:ext cx="3236194" cy="1779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マシニング・</a:t>
              </a:r>
              <a:r>
                <a:rPr kumimoji="1" lang="en-US" altLang="ja-JP" sz="16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NC</a:t>
              </a:r>
              <a:r>
                <a:rPr kumimoji="1" lang="ja-JP" altLang="en-US" sz="16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旋盤・研磨・三次元測定機</a:t>
              </a:r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BE9E165E-9C17-DE05-EF1F-200B5F76C936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456047" y="506134"/>
              <a:ext cx="299785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412CA2C-71E2-EE66-C128-741BCC0141CC}"/>
              </a:ext>
            </a:extLst>
          </p:cNvPr>
          <p:cNvSpPr txBox="1"/>
          <p:nvPr/>
        </p:nvSpPr>
        <p:spPr>
          <a:xfrm>
            <a:off x="1281996" y="3405654"/>
            <a:ext cx="35958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000" b="1" dirty="0">
                <a:solidFill>
                  <a:srgbClr val="FF0000"/>
                </a:solidFill>
              </a:rPr>
              <a:t>SAMPLE</a:t>
            </a:r>
            <a:endParaRPr kumimoji="1" lang="ja-JP" altLang="en-US" sz="6000" b="1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4EAB52A-5520-465D-A970-3A5EE3122A8B}"/>
              </a:ext>
            </a:extLst>
          </p:cNvPr>
          <p:cNvSpPr txBox="1"/>
          <p:nvPr/>
        </p:nvSpPr>
        <p:spPr>
          <a:xfrm flipH="1">
            <a:off x="2150292" y="228886"/>
            <a:ext cx="181922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役職がなければ</a:t>
            </a:r>
            <a:endParaRPr kumimoji="1" lang="en-US" altLang="ja-JP" dirty="0"/>
          </a:p>
          <a:p>
            <a:r>
              <a:rPr kumimoji="1" lang="ja-JP" altLang="en-US" dirty="0"/>
              <a:t>そのままで</a:t>
            </a:r>
          </a:p>
        </p:txBody>
      </p:sp>
      <p:sp>
        <p:nvSpPr>
          <p:cNvPr id="17" name="矢印: 下 16">
            <a:extLst>
              <a:ext uri="{FF2B5EF4-FFF2-40B4-BE49-F238E27FC236}">
                <a16:creationId xmlns:a16="http://schemas.microsoft.com/office/drawing/2014/main" id="{428D1A0C-8E85-A1CC-49D1-587DA4A69E4F}"/>
              </a:ext>
            </a:extLst>
          </p:cNvPr>
          <p:cNvSpPr/>
          <p:nvPr/>
        </p:nvSpPr>
        <p:spPr>
          <a:xfrm rot="4414068">
            <a:off x="1459898" y="344907"/>
            <a:ext cx="359077" cy="86331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392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6236D6D8-958A-427F-B30F-FC1E2D48A68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31BE0FA-49F7-7BAD-2707-E59370DB806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95333A6-321A-EF49-3802-6A311502A53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72E4DA4-A865-87DA-A520-9ED58DC6855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4620096F-CCAA-D96C-8224-15A16B7F8CE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図プレースホルダー 6">
            <a:extLst>
              <a:ext uri="{FF2B5EF4-FFF2-40B4-BE49-F238E27FC236}">
                <a16:creationId xmlns:a16="http://schemas.microsoft.com/office/drawing/2014/main" id="{12310F34-6E5F-B51F-1F49-05058FF1B07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5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00001706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982</TotalTime>
  <Words>66</Words>
  <Application>Microsoft Office PowerPoint</Application>
  <PresentationFormat>ユーザー設定</PresentationFormat>
  <Paragraphs>17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ＭＳ 明朝</vt:lpstr>
      <vt:lpstr>游ゴシック</vt:lpstr>
      <vt:lpstr>游ゴシック Light</vt:lpstr>
      <vt:lpstr>Arial</vt:lpstr>
      <vt:lpstr>Microsoft Yi Baiti</vt:lpstr>
      <vt:lpstr>デザインの設定</vt:lpstr>
      <vt:lpstr>1_デザインの設定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小林 直樹</dc:creator>
  <cp:lastModifiedBy>直樹 小林</cp:lastModifiedBy>
  <cp:revision>6</cp:revision>
  <cp:lastPrinted>2023-02-09T22:12:42Z</cp:lastPrinted>
  <dcterms:created xsi:type="dcterms:W3CDTF">2023-02-09T19:44:57Z</dcterms:created>
  <dcterms:modified xsi:type="dcterms:W3CDTF">2023-11-01T22:53:55Z</dcterms:modified>
</cp:coreProperties>
</file>